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42"/>
  </p:notesMasterIdLst>
  <p:sldIdLst>
    <p:sldId id="256" r:id="rId4"/>
    <p:sldId id="257" r:id="rId5"/>
    <p:sldId id="269" r:id="rId6"/>
    <p:sldId id="288" r:id="rId7"/>
    <p:sldId id="294" r:id="rId8"/>
    <p:sldId id="287" r:id="rId9"/>
    <p:sldId id="289" r:id="rId10"/>
    <p:sldId id="290" r:id="rId11"/>
    <p:sldId id="291" r:id="rId12"/>
    <p:sldId id="281" r:id="rId13"/>
    <p:sldId id="304" r:id="rId14"/>
    <p:sldId id="268" r:id="rId15"/>
    <p:sldId id="297" r:id="rId16"/>
    <p:sldId id="279" r:id="rId17"/>
    <p:sldId id="298" r:id="rId18"/>
    <p:sldId id="267" r:id="rId19"/>
    <p:sldId id="305" r:id="rId20"/>
    <p:sldId id="272" r:id="rId21"/>
    <p:sldId id="273" r:id="rId22"/>
    <p:sldId id="292" r:id="rId23"/>
    <p:sldId id="293" r:id="rId24"/>
    <p:sldId id="274" r:id="rId25"/>
    <p:sldId id="277" r:id="rId26"/>
    <p:sldId id="278" r:id="rId27"/>
    <p:sldId id="280" r:id="rId28"/>
    <p:sldId id="264" r:id="rId29"/>
    <p:sldId id="296" r:id="rId30"/>
    <p:sldId id="299" r:id="rId31"/>
    <p:sldId id="300" r:id="rId32"/>
    <p:sldId id="270" r:id="rId33"/>
    <p:sldId id="285" r:id="rId34"/>
    <p:sldId id="302" r:id="rId35"/>
    <p:sldId id="261" r:id="rId36"/>
    <p:sldId id="259" r:id="rId37"/>
    <p:sldId id="258" r:id="rId38"/>
    <p:sldId id="260" r:id="rId39"/>
    <p:sldId id="303" r:id="rId40"/>
    <p:sldId id="27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0" autoAdjust="0"/>
    <p:restoredTop sz="87719" autoAdjust="0"/>
  </p:normalViewPr>
  <p:slideViewPr>
    <p:cSldViewPr snapToGrid="0">
      <p:cViewPr varScale="1">
        <p:scale>
          <a:sx n="132" d="100"/>
          <a:sy n="132" d="100"/>
        </p:scale>
        <p:origin x="2346" y="33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ode Lefdal" userId="5c2c4527-7280-41bc-8ec1-1dfde8818b0e" providerId="ADAL" clId="{32828EA9-1003-4D55-9D0F-A3AA93CA0EC2}"/>
    <pc:docChg chg="addSld delSld modSld">
      <pc:chgData name="Frode Lefdal" userId="5c2c4527-7280-41bc-8ec1-1dfde8818b0e" providerId="ADAL" clId="{32828EA9-1003-4D55-9D0F-A3AA93CA0EC2}" dt="2025-03-04T11:06:05.821" v="31" actId="114"/>
      <pc:docMkLst>
        <pc:docMk/>
      </pc:docMkLst>
      <pc:sldChg chg="del">
        <pc:chgData name="Frode Lefdal" userId="5c2c4527-7280-41bc-8ec1-1dfde8818b0e" providerId="ADAL" clId="{32828EA9-1003-4D55-9D0F-A3AA93CA0EC2}" dt="2025-03-04T11:04:39.725" v="1" actId="47"/>
        <pc:sldMkLst>
          <pc:docMk/>
          <pc:sldMk cId="983424865" sldId="262"/>
        </pc:sldMkLst>
      </pc:sldChg>
      <pc:sldChg chg="modSp mod">
        <pc:chgData name="Frode Lefdal" userId="5c2c4527-7280-41bc-8ec1-1dfde8818b0e" providerId="ADAL" clId="{32828EA9-1003-4D55-9D0F-A3AA93CA0EC2}" dt="2025-03-04T11:06:05.821" v="31" actId="114"/>
        <pc:sldMkLst>
          <pc:docMk/>
          <pc:sldMk cId="979075241" sldId="267"/>
        </pc:sldMkLst>
        <pc:spChg chg="mod">
          <ac:chgData name="Frode Lefdal" userId="5c2c4527-7280-41bc-8ec1-1dfde8818b0e" providerId="ADAL" clId="{32828EA9-1003-4D55-9D0F-A3AA93CA0EC2}" dt="2025-03-04T11:05:43.200" v="4" actId="20577"/>
          <ac:spMkLst>
            <pc:docMk/>
            <pc:sldMk cId="979075241" sldId="267"/>
            <ac:spMk id="2" creationId="{E093E41A-661F-480E-C635-D8EEF2C06677}"/>
          </ac:spMkLst>
        </pc:spChg>
        <pc:spChg chg="mod">
          <ac:chgData name="Frode Lefdal" userId="5c2c4527-7280-41bc-8ec1-1dfde8818b0e" providerId="ADAL" clId="{32828EA9-1003-4D55-9D0F-A3AA93CA0EC2}" dt="2025-03-04T11:06:05.821" v="31" actId="114"/>
          <ac:spMkLst>
            <pc:docMk/>
            <pc:sldMk cId="979075241" sldId="267"/>
            <ac:spMk id="3" creationId="{CDC2438C-1C37-EE3D-8961-122BBAA91016}"/>
          </ac:spMkLst>
        </pc:spChg>
      </pc:sldChg>
      <pc:sldChg chg="del">
        <pc:chgData name="Frode Lefdal" userId="5c2c4527-7280-41bc-8ec1-1dfde8818b0e" providerId="ADAL" clId="{32828EA9-1003-4D55-9D0F-A3AA93CA0EC2}" dt="2025-03-04T11:04:36.705" v="0" actId="47"/>
        <pc:sldMkLst>
          <pc:docMk/>
          <pc:sldMk cId="402242268" sldId="282"/>
        </pc:sldMkLst>
      </pc:sldChg>
      <pc:sldChg chg="add">
        <pc:chgData name="Frode Lefdal" userId="5c2c4527-7280-41bc-8ec1-1dfde8818b0e" providerId="ADAL" clId="{32828EA9-1003-4D55-9D0F-A3AA93CA0EC2}" dt="2025-03-04T11:05:33.622" v="2" actId="2890"/>
        <pc:sldMkLst>
          <pc:docMk/>
          <pc:sldMk cId="1881427341" sldId="30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EF3A41-E7A5-424D-8B21-34636AA65B23}" type="datetimeFigureOut">
              <a:rPr lang="en-US" smtClean="0"/>
              <a:t>04.03.2025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87137C-2EE5-4872-B300-0C96E740CB5F}" type="slidenum">
              <a:rPr lang="en-US" smtClean="0"/>
              <a:t>‹#›</a:t>
            </a:fld>
            <a:endParaRPr lang="en-US"/>
          </a:p>
        </p:txBody>
      </p:sp>
    </p:spTree>
    <p:extLst>
      <p:ext uri="{BB962C8B-B14F-4D97-AF65-F5344CB8AC3E}">
        <p14:creationId xmlns:p14="http://schemas.microsoft.com/office/powerpoint/2010/main" val="4129673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87137C-2EE5-4872-B300-0C96E740CB5F}" type="slidenum">
              <a:rPr lang="en-US" smtClean="0"/>
              <a:t>1</a:t>
            </a:fld>
            <a:endParaRPr lang="en-US"/>
          </a:p>
        </p:txBody>
      </p:sp>
    </p:spTree>
    <p:extLst>
      <p:ext uri="{BB962C8B-B14F-4D97-AF65-F5344CB8AC3E}">
        <p14:creationId xmlns:p14="http://schemas.microsoft.com/office/powerpoint/2010/main" val="2454694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AF9B6-2397-E5A6-D539-CD25208953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652FD18-91C1-6A4B-8679-4A382BD41D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705A2A-652B-D22E-E408-299A131141DA}"/>
              </a:ext>
            </a:extLst>
          </p:cNvPr>
          <p:cNvSpPr>
            <a:spLocks noGrp="1"/>
          </p:cNvSpPr>
          <p:nvPr>
            <p:ph type="dt" sz="half" idx="10"/>
          </p:nvPr>
        </p:nvSpPr>
        <p:spPr/>
        <p:txBody>
          <a:bodyPr/>
          <a:lstStyle/>
          <a:p>
            <a:fld id="{B2EC6E11-247C-4708-9751-52C9476E9A47}" type="datetimeFigureOut">
              <a:rPr lang="en-US" smtClean="0"/>
              <a:t>04.03.2025</a:t>
            </a:fld>
            <a:endParaRPr lang="en-US"/>
          </a:p>
        </p:txBody>
      </p:sp>
      <p:sp>
        <p:nvSpPr>
          <p:cNvPr id="5" name="Footer Placeholder 4">
            <a:extLst>
              <a:ext uri="{FF2B5EF4-FFF2-40B4-BE49-F238E27FC236}">
                <a16:creationId xmlns:a16="http://schemas.microsoft.com/office/drawing/2014/main" id="{C7871D8A-8E56-6CCE-489B-88A4B05901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AA701F-9AD7-CB80-8924-1AC08B6FE3D4}"/>
              </a:ext>
            </a:extLst>
          </p:cNvPr>
          <p:cNvSpPr>
            <a:spLocks noGrp="1"/>
          </p:cNvSpPr>
          <p:nvPr>
            <p:ph type="sldNum" sz="quarter" idx="12"/>
          </p:nvPr>
        </p:nvSpPr>
        <p:spPr/>
        <p:txBody>
          <a:bodyPr/>
          <a:lstStyle/>
          <a:p>
            <a:fld id="{B7FEAA38-13B6-4854-A1F7-D51C4FC56EEB}" type="slidenum">
              <a:rPr lang="en-US" smtClean="0"/>
              <a:t>‹#›</a:t>
            </a:fld>
            <a:endParaRPr lang="en-US"/>
          </a:p>
        </p:txBody>
      </p:sp>
    </p:spTree>
    <p:extLst>
      <p:ext uri="{BB962C8B-B14F-4D97-AF65-F5344CB8AC3E}">
        <p14:creationId xmlns:p14="http://schemas.microsoft.com/office/powerpoint/2010/main" val="774581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5216B-6EAC-8105-A6C5-58F2DF87B1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D0D6C2-BDAF-30F2-5E42-3444C383C5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1988D1-8A30-952F-2641-C6D2D1049D0F}"/>
              </a:ext>
            </a:extLst>
          </p:cNvPr>
          <p:cNvSpPr>
            <a:spLocks noGrp="1"/>
          </p:cNvSpPr>
          <p:nvPr>
            <p:ph type="dt" sz="half" idx="10"/>
          </p:nvPr>
        </p:nvSpPr>
        <p:spPr/>
        <p:txBody>
          <a:bodyPr/>
          <a:lstStyle/>
          <a:p>
            <a:fld id="{B2EC6E11-247C-4708-9751-52C9476E9A47}" type="datetimeFigureOut">
              <a:rPr lang="en-US" smtClean="0"/>
              <a:t>04.03.2025</a:t>
            </a:fld>
            <a:endParaRPr lang="en-US"/>
          </a:p>
        </p:txBody>
      </p:sp>
      <p:sp>
        <p:nvSpPr>
          <p:cNvPr id="5" name="Footer Placeholder 4">
            <a:extLst>
              <a:ext uri="{FF2B5EF4-FFF2-40B4-BE49-F238E27FC236}">
                <a16:creationId xmlns:a16="http://schemas.microsoft.com/office/drawing/2014/main" id="{ED7431E1-3E84-A88A-A2E1-0E1537C059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2370EB-312D-F413-7A82-1A6D92C6C5E3}"/>
              </a:ext>
            </a:extLst>
          </p:cNvPr>
          <p:cNvSpPr>
            <a:spLocks noGrp="1"/>
          </p:cNvSpPr>
          <p:nvPr>
            <p:ph type="sldNum" sz="quarter" idx="12"/>
          </p:nvPr>
        </p:nvSpPr>
        <p:spPr/>
        <p:txBody>
          <a:bodyPr/>
          <a:lstStyle/>
          <a:p>
            <a:fld id="{B7FEAA38-13B6-4854-A1F7-D51C4FC56EEB}" type="slidenum">
              <a:rPr lang="en-US" smtClean="0"/>
              <a:t>‹#›</a:t>
            </a:fld>
            <a:endParaRPr lang="en-US"/>
          </a:p>
        </p:txBody>
      </p:sp>
      <p:pic>
        <p:nvPicPr>
          <p:cNvPr id="7" name="Bilde 3" descr="fkvidar_rød_ulv.png">
            <a:extLst>
              <a:ext uri="{FF2B5EF4-FFF2-40B4-BE49-F238E27FC236}">
                <a16:creationId xmlns:a16="http://schemas.microsoft.com/office/drawing/2014/main" id="{EB88E721-CC7F-9460-0B20-9EBE48FC2F5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29116" y="465138"/>
            <a:ext cx="1294509"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2795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9EA1D-6EEB-94D8-7E27-0E7D73C679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FE83E8-4010-4EA6-C48F-61B099209F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A65E77-3CA6-08C0-1826-A490B9E49909}"/>
              </a:ext>
            </a:extLst>
          </p:cNvPr>
          <p:cNvSpPr>
            <a:spLocks noGrp="1"/>
          </p:cNvSpPr>
          <p:nvPr>
            <p:ph type="dt" sz="half" idx="10"/>
          </p:nvPr>
        </p:nvSpPr>
        <p:spPr/>
        <p:txBody>
          <a:bodyPr/>
          <a:lstStyle/>
          <a:p>
            <a:fld id="{B2EC6E11-247C-4708-9751-52C9476E9A47}" type="datetimeFigureOut">
              <a:rPr lang="en-US" smtClean="0"/>
              <a:t>04.03.2025</a:t>
            </a:fld>
            <a:endParaRPr lang="en-US"/>
          </a:p>
        </p:txBody>
      </p:sp>
      <p:sp>
        <p:nvSpPr>
          <p:cNvPr id="5" name="Footer Placeholder 4">
            <a:extLst>
              <a:ext uri="{FF2B5EF4-FFF2-40B4-BE49-F238E27FC236}">
                <a16:creationId xmlns:a16="http://schemas.microsoft.com/office/drawing/2014/main" id="{125E9CAD-3EB0-6361-2AE2-DF275DA12F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87CAC4-369B-DFD9-7586-1C61D243535E}"/>
              </a:ext>
            </a:extLst>
          </p:cNvPr>
          <p:cNvSpPr>
            <a:spLocks noGrp="1"/>
          </p:cNvSpPr>
          <p:nvPr>
            <p:ph type="sldNum" sz="quarter" idx="12"/>
          </p:nvPr>
        </p:nvSpPr>
        <p:spPr/>
        <p:txBody>
          <a:bodyPr/>
          <a:lstStyle/>
          <a:p>
            <a:fld id="{B7FEAA38-13B6-4854-A1F7-D51C4FC56EEB}" type="slidenum">
              <a:rPr lang="en-US" smtClean="0"/>
              <a:t>‹#›</a:t>
            </a:fld>
            <a:endParaRPr lang="en-US"/>
          </a:p>
        </p:txBody>
      </p:sp>
    </p:spTree>
    <p:extLst>
      <p:ext uri="{BB962C8B-B14F-4D97-AF65-F5344CB8AC3E}">
        <p14:creationId xmlns:p14="http://schemas.microsoft.com/office/powerpoint/2010/main" val="462153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FEBE7-E90D-1207-B20D-9C586070EB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16B0DC-4C86-9ACC-6E25-92D3052127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BD59ED-1445-50D6-E56D-85C726BDF0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BDE98A-AEDB-7EC6-8729-6B1DBA2699E0}"/>
              </a:ext>
            </a:extLst>
          </p:cNvPr>
          <p:cNvSpPr>
            <a:spLocks noGrp="1"/>
          </p:cNvSpPr>
          <p:nvPr>
            <p:ph type="dt" sz="half" idx="10"/>
          </p:nvPr>
        </p:nvSpPr>
        <p:spPr/>
        <p:txBody>
          <a:bodyPr/>
          <a:lstStyle/>
          <a:p>
            <a:fld id="{B2EC6E11-247C-4708-9751-52C9476E9A47}" type="datetimeFigureOut">
              <a:rPr lang="en-US" smtClean="0"/>
              <a:t>04.03.2025</a:t>
            </a:fld>
            <a:endParaRPr lang="en-US"/>
          </a:p>
        </p:txBody>
      </p:sp>
      <p:sp>
        <p:nvSpPr>
          <p:cNvPr id="6" name="Footer Placeholder 5">
            <a:extLst>
              <a:ext uri="{FF2B5EF4-FFF2-40B4-BE49-F238E27FC236}">
                <a16:creationId xmlns:a16="http://schemas.microsoft.com/office/drawing/2014/main" id="{4578F0DC-026E-A0C8-EAA9-704D4D971C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A075C4-47F7-8247-FBD7-F121AC1C658E}"/>
              </a:ext>
            </a:extLst>
          </p:cNvPr>
          <p:cNvSpPr>
            <a:spLocks noGrp="1"/>
          </p:cNvSpPr>
          <p:nvPr>
            <p:ph type="sldNum" sz="quarter" idx="12"/>
          </p:nvPr>
        </p:nvSpPr>
        <p:spPr/>
        <p:txBody>
          <a:bodyPr/>
          <a:lstStyle/>
          <a:p>
            <a:fld id="{B7FEAA38-13B6-4854-A1F7-D51C4FC56EEB}" type="slidenum">
              <a:rPr lang="en-US" smtClean="0"/>
              <a:t>‹#›</a:t>
            </a:fld>
            <a:endParaRPr lang="en-US"/>
          </a:p>
        </p:txBody>
      </p:sp>
    </p:spTree>
    <p:extLst>
      <p:ext uri="{BB962C8B-B14F-4D97-AF65-F5344CB8AC3E}">
        <p14:creationId xmlns:p14="http://schemas.microsoft.com/office/powerpoint/2010/main" val="1146412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7B684-1DC8-A73D-FEB6-92C00D54CE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5B55B3-0EB4-20F4-82AB-600FB7AEAE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F6EF31-FFCE-2AAC-760E-F1130125DE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4545B2-4CC0-BC1D-670E-34C59FCAE5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D54726-5AC6-FECD-4A8C-6DFEA8D6F6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B39E6D-A940-4823-3A54-D724895BC51E}"/>
              </a:ext>
            </a:extLst>
          </p:cNvPr>
          <p:cNvSpPr>
            <a:spLocks noGrp="1"/>
          </p:cNvSpPr>
          <p:nvPr>
            <p:ph type="dt" sz="half" idx="10"/>
          </p:nvPr>
        </p:nvSpPr>
        <p:spPr/>
        <p:txBody>
          <a:bodyPr/>
          <a:lstStyle/>
          <a:p>
            <a:fld id="{B2EC6E11-247C-4708-9751-52C9476E9A47}" type="datetimeFigureOut">
              <a:rPr lang="en-US" smtClean="0"/>
              <a:t>04.03.2025</a:t>
            </a:fld>
            <a:endParaRPr lang="en-US"/>
          </a:p>
        </p:txBody>
      </p:sp>
      <p:sp>
        <p:nvSpPr>
          <p:cNvPr id="8" name="Footer Placeholder 7">
            <a:extLst>
              <a:ext uri="{FF2B5EF4-FFF2-40B4-BE49-F238E27FC236}">
                <a16:creationId xmlns:a16="http://schemas.microsoft.com/office/drawing/2014/main" id="{66CE85D9-829E-9255-A270-9FEA7BC4CF5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3CED0B-11C9-15C7-12D0-6EB6E445809B}"/>
              </a:ext>
            </a:extLst>
          </p:cNvPr>
          <p:cNvSpPr>
            <a:spLocks noGrp="1"/>
          </p:cNvSpPr>
          <p:nvPr>
            <p:ph type="sldNum" sz="quarter" idx="12"/>
          </p:nvPr>
        </p:nvSpPr>
        <p:spPr/>
        <p:txBody>
          <a:bodyPr/>
          <a:lstStyle/>
          <a:p>
            <a:fld id="{B7FEAA38-13B6-4854-A1F7-D51C4FC56EEB}" type="slidenum">
              <a:rPr lang="en-US" smtClean="0"/>
              <a:t>‹#›</a:t>
            </a:fld>
            <a:endParaRPr lang="en-US"/>
          </a:p>
        </p:txBody>
      </p:sp>
    </p:spTree>
    <p:extLst>
      <p:ext uri="{BB962C8B-B14F-4D97-AF65-F5344CB8AC3E}">
        <p14:creationId xmlns:p14="http://schemas.microsoft.com/office/powerpoint/2010/main" val="2855088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EBE6E-A3A1-83A5-7E5B-0AB5A4D2FE7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5503DE-326B-6F66-26E0-E74AE8DD1C85}"/>
              </a:ext>
            </a:extLst>
          </p:cNvPr>
          <p:cNvSpPr>
            <a:spLocks noGrp="1"/>
          </p:cNvSpPr>
          <p:nvPr>
            <p:ph type="dt" sz="half" idx="10"/>
          </p:nvPr>
        </p:nvSpPr>
        <p:spPr/>
        <p:txBody>
          <a:bodyPr/>
          <a:lstStyle/>
          <a:p>
            <a:fld id="{B2EC6E11-247C-4708-9751-52C9476E9A47}" type="datetimeFigureOut">
              <a:rPr lang="en-US" smtClean="0"/>
              <a:t>04.03.2025</a:t>
            </a:fld>
            <a:endParaRPr lang="en-US"/>
          </a:p>
        </p:txBody>
      </p:sp>
      <p:sp>
        <p:nvSpPr>
          <p:cNvPr id="4" name="Footer Placeholder 3">
            <a:extLst>
              <a:ext uri="{FF2B5EF4-FFF2-40B4-BE49-F238E27FC236}">
                <a16:creationId xmlns:a16="http://schemas.microsoft.com/office/drawing/2014/main" id="{6C9E57CA-1435-82EF-9C16-4E1B3EA860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BE7CF9-249A-A940-122D-2087CC049A08}"/>
              </a:ext>
            </a:extLst>
          </p:cNvPr>
          <p:cNvSpPr>
            <a:spLocks noGrp="1"/>
          </p:cNvSpPr>
          <p:nvPr>
            <p:ph type="sldNum" sz="quarter" idx="12"/>
          </p:nvPr>
        </p:nvSpPr>
        <p:spPr/>
        <p:txBody>
          <a:bodyPr/>
          <a:lstStyle/>
          <a:p>
            <a:fld id="{B7FEAA38-13B6-4854-A1F7-D51C4FC56EEB}" type="slidenum">
              <a:rPr lang="en-US" smtClean="0"/>
              <a:t>‹#›</a:t>
            </a:fld>
            <a:endParaRPr lang="en-US"/>
          </a:p>
        </p:txBody>
      </p:sp>
    </p:spTree>
    <p:extLst>
      <p:ext uri="{BB962C8B-B14F-4D97-AF65-F5344CB8AC3E}">
        <p14:creationId xmlns:p14="http://schemas.microsoft.com/office/powerpoint/2010/main" val="2389375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598938-5492-4753-7E63-C22701BBADCC}"/>
              </a:ext>
            </a:extLst>
          </p:cNvPr>
          <p:cNvSpPr>
            <a:spLocks noGrp="1"/>
          </p:cNvSpPr>
          <p:nvPr>
            <p:ph type="dt" sz="half" idx="10"/>
          </p:nvPr>
        </p:nvSpPr>
        <p:spPr/>
        <p:txBody>
          <a:bodyPr/>
          <a:lstStyle/>
          <a:p>
            <a:fld id="{B2EC6E11-247C-4708-9751-52C9476E9A47}" type="datetimeFigureOut">
              <a:rPr lang="en-US" smtClean="0"/>
              <a:t>04.03.2025</a:t>
            </a:fld>
            <a:endParaRPr lang="en-US"/>
          </a:p>
        </p:txBody>
      </p:sp>
      <p:sp>
        <p:nvSpPr>
          <p:cNvPr id="3" name="Footer Placeholder 2">
            <a:extLst>
              <a:ext uri="{FF2B5EF4-FFF2-40B4-BE49-F238E27FC236}">
                <a16:creationId xmlns:a16="http://schemas.microsoft.com/office/drawing/2014/main" id="{6BCFB84D-12B0-2316-452A-B7FA650D99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E6409D-C562-2028-1B19-BDD3D89AD17D}"/>
              </a:ext>
            </a:extLst>
          </p:cNvPr>
          <p:cNvSpPr>
            <a:spLocks noGrp="1"/>
          </p:cNvSpPr>
          <p:nvPr>
            <p:ph type="sldNum" sz="quarter" idx="12"/>
          </p:nvPr>
        </p:nvSpPr>
        <p:spPr/>
        <p:txBody>
          <a:bodyPr/>
          <a:lstStyle/>
          <a:p>
            <a:fld id="{B7FEAA38-13B6-4854-A1F7-D51C4FC56EEB}" type="slidenum">
              <a:rPr lang="en-US" smtClean="0"/>
              <a:t>‹#›</a:t>
            </a:fld>
            <a:endParaRPr lang="en-US"/>
          </a:p>
        </p:txBody>
      </p:sp>
    </p:spTree>
    <p:extLst>
      <p:ext uri="{BB962C8B-B14F-4D97-AF65-F5344CB8AC3E}">
        <p14:creationId xmlns:p14="http://schemas.microsoft.com/office/powerpoint/2010/main" val="2006507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03C66-BD45-BC76-95FA-59087D309B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3EFC9D-19DD-82FC-4E49-4D70F2C79F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3C2678-8B75-235C-FCD4-2E23638334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C08D7B-C684-F8C3-1D2E-C97F44AE693E}"/>
              </a:ext>
            </a:extLst>
          </p:cNvPr>
          <p:cNvSpPr>
            <a:spLocks noGrp="1"/>
          </p:cNvSpPr>
          <p:nvPr>
            <p:ph type="dt" sz="half" idx="10"/>
          </p:nvPr>
        </p:nvSpPr>
        <p:spPr/>
        <p:txBody>
          <a:bodyPr/>
          <a:lstStyle/>
          <a:p>
            <a:fld id="{B2EC6E11-247C-4708-9751-52C9476E9A47}" type="datetimeFigureOut">
              <a:rPr lang="en-US" smtClean="0"/>
              <a:t>04.03.2025</a:t>
            </a:fld>
            <a:endParaRPr lang="en-US"/>
          </a:p>
        </p:txBody>
      </p:sp>
      <p:sp>
        <p:nvSpPr>
          <p:cNvPr id="6" name="Footer Placeholder 5">
            <a:extLst>
              <a:ext uri="{FF2B5EF4-FFF2-40B4-BE49-F238E27FC236}">
                <a16:creationId xmlns:a16="http://schemas.microsoft.com/office/drawing/2014/main" id="{DB758DA8-764D-44DF-297D-17354B8377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44612B-8FED-B3EF-16E2-076AF9BB4BD7}"/>
              </a:ext>
            </a:extLst>
          </p:cNvPr>
          <p:cNvSpPr>
            <a:spLocks noGrp="1"/>
          </p:cNvSpPr>
          <p:nvPr>
            <p:ph type="sldNum" sz="quarter" idx="12"/>
          </p:nvPr>
        </p:nvSpPr>
        <p:spPr/>
        <p:txBody>
          <a:bodyPr/>
          <a:lstStyle/>
          <a:p>
            <a:fld id="{B7FEAA38-13B6-4854-A1F7-D51C4FC56EEB}" type="slidenum">
              <a:rPr lang="en-US" smtClean="0"/>
              <a:t>‹#›</a:t>
            </a:fld>
            <a:endParaRPr lang="en-US"/>
          </a:p>
        </p:txBody>
      </p:sp>
    </p:spTree>
    <p:extLst>
      <p:ext uri="{BB962C8B-B14F-4D97-AF65-F5344CB8AC3E}">
        <p14:creationId xmlns:p14="http://schemas.microsoft.com/office/powerpoint/2010/main" val="1488410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AC297-FC62-7153-8094-D73F99F545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881D1B-57DD-ED49-5958-8F955CE3E8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4D06BA-3D4A-68C1-5596-56005EAEA1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FCAD5A-D78A-CB8B-C0BA-FB0D315B4450}"/>
              </a:ext>
            </a:extLst>
          </p:cNvPr>
          <p:cNvSpPr>
            <a:spLocks noGrp="1"/>
          </p:cNvSpPr>
          <p:nvPr>
            <p:ph type="dt" sz="half" idx="10"/>
          </p:nvPr>
        </p:nvSpPr>
        <p:spPr/>
        <p:txBody>
          <a:bodyPr/>
          <a:lstStyle/>
          <a:p>
            <a:fld id="{B2EC6E11-247C-4708-9751-52C9476E9A47}" type="datetimeFigureOut">
              <a:rPr lang="en-US" smtClean="0"/>
              <a:t>04.03.2025</a:t>
            </a:fld>
            <a:endParaRPr lang="en-US"/>
          </a:p>
        </p:txBody>
      </p:sp>
      <p:sp>
        <p:nvSpPr>
          <p:cNvPr id="6" name="Footer Placeholder 5">
            <a:extLst>
              <a:ext uri="{FF2B5EF4-FFF2-40B4-BE49-F238E27FC236}">
                <a16:creationId xmlns:a16="http://schemas.microsoft.com/office/drawing/2014/main" id="{247C7A28-04C3-7774-F9CB-1E774BE014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BA046B-927B-018C-F3ED-1849E1F56B20}"/>
              </a:ext>
            </a:extLst>
          </p:cNvPr>
          <p:cNvSpPr>
            <a:spLocks noGrp="1"/>
          </p:cNvSpPr>
          <p:nvPr>
            <p:ph type="sldNum" sz="quarter" idx="12"/>
          </p:nvPr>
        </p:nvSpPr>
        <p:spPr/>
        <p:txBody>
          <a:bodyPr/>
          <a:lstStyle/>
          <a:p>
            <a:fld id="{B7FEAA38-13B6-4854-A1F7-D51C4FC56EEB}" type="slidenum">
              <a:rPr lang="en-US" smtClean="0"/>
              <a:t>‹#›</a:t>
            </a:fld>
            <a:endParaRPr lang="en-US"/>
          </a:p>
        </p:txBody>
      </p:sp>
    </p:spTree>
    <p:extLst>
      <p:ext uri="{BB962C8B-B14F-4D97-AF65-F5344CB8AC3E}">
        <p14:creationId xmlns:p14="http://schemas.microsoft.com/office/powerpoint/2010/main" val="1838997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B559E-B407-583E-7CBF-BF2CA02D8A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C8BBD4-1E2C-E021-9E91-4C5EF2A22B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06F737-C47F-9C98-3F1A-9B9009BF9D93}"/>
              </a:ext>
            </a:extLst>
          </p:cNvPr>
          <p:cNvSpPr>
            <a:spLocks noGrp="1"/>
          </p:cNvSpPr>
          <p:nvPr>
            <p:ph type="dt" sz="half" idx="10"/>
          </p:nvPr>
        </p:nvSpPr>
        <p:spPr/>
        <p:txBody>
          <a:bodyPr/>
          <a:lstStyle/>
          <a:p>
            <a:fld id="{B2EC6E11-247C-4708-9751-52C9476E9A47}" type="datetimeFigureOut">
              <a:rPr lang="en-US" smtClean="0"/>
              <a:t>04.03.2025</a:t>
            </a:fld>
            <a:endParaRPr lang="en-US"/>
          </a:p>
        </p:txBody>
      </p:sp>
      <p:sp>
        <p:nvSpPr>
          <p:cNvPr id="5" name="Footer Placeholder 4">
            <a:extLst>
              <a:ext uri="{FF2B5EF4-FFF2-40B4-BE49-F238E27FC236}">
                <a16:creationId xmlns:a16="http://schemas.microsoft.com/office/drawing/2014/main" id="{2D73946D-5D45-DBE1-046B-E7BC9FC80C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93504C-ABDF-CAA2-C79C-3041A79115C6}"/>
              </a:ext>
            </a:extLst>
          </p:cNvPr>
          <p:cNvSpPr>
            <a:spLocks noGrp="1"/>
          </p:cNvSpPr>
          <p:nvPr>
            <p:ph type="sldNum" sz="quarter" idx="12"/>
          </p:nvPr>
        </p:nvSpPr>
        <p:spPr/>
        <p:txBody>
          <a:bodyPr/>
          <a:lstStyle/>
          <a:p>
            <a:fld id="{B7FEAA38-13B6-4854-A1F7-D51C4FC56EEB}" type="slidenum">
              <a:rPr lang="en-US" smtClean="0"/>
              <a:t>‹#›</a:t>
            </a:fld>
            <a:endParaRPr lang="en-US"/>
          </a:p>
        </p:txBody>
      </p:sp>
    </p:spTree>
    <p:extLst>
      <p:ext uri="{BB962C8B-B14F-4D97-AF65-F5344CB8AC3E}">
        <p14:creationId xmlns:p14="http://schemas.microsoft.com/office/powerpoint/2010/main" val="1201764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518F1F-64F5-86A7-CE68-75D5FDC018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369C71-9730-E60D-0D0B-20BD77ACEF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9EE684-468C-7069-B9DD-87B926FC6A9A}"/>
              </a:ext>
            </a:extLst>
          </p:cNvPr>
          <p:cNvSpPr>
            <a:spLocks noGrp="1"/>
          </p:cNvSpPr>
          <p:nvPr>
            <p:ph type="dt" sz="half" idx="10"/>
          </p:nvPr>
        </p:nvSpPr>
        <p:spPr/>
        <p:txBody>
          <a:bodyPr/>
          <a:lstStyle/>
          <a:p>
            <a:fld id="{B2EC6E11-247C-4708-9751-52C9476E9A47}" type="datetimeFigureOut">
              <a:rPr lang="en-US" smtClean="0"/>
              <a:t>04.03.2025</a:t>
            </a:fld>
            <a:endParaRPr lang="en-US"/>
          </a:p>
        </p:txBody>
      </p:sp>
      <p:sp>
        <p:nvSpPr>
          <p:cNvPr id="5" name="Footer Placeholder 4">
            <a:extLst>
              <a:ext uri="{FF2B5EF4-FFF2-40B4-BE49-F238E27FC236}">
                <a16:creationId xmlns:a16="http://schemas.microsoft.com/office/drawing/2014/main" id="{A3E008F6-2666-79A8-FDDB-3D46F0E1B6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684B57-A16E-6CF3-8916-B39A4DF0BB3C}"/>
              </a:ext>
            </a:extLst>
          </p:cNvPr>
          <p:cNvSpPr>
            <a:spLocks noGrp="1"/>
          </p:cNvSpPr>
          <p:nvPr>
            <p:ph type="sldNum" sz="quarter" idx="12"/>
          </p:nvPr>
        </p:nvSpPr>
        <p:spPr/>
        <p:txBody>
          <a:bodyPr/>
          <a:lstStyle/>
          <a:p>
            <a:fld id="{B7FEAA38-13B6-4854-A1F7-D51C4FC56EEB}" type="slidenum">
              <a:rPr lang="en-US" smtClean="0"/>
              <a:t>‹#›</a:t>
            </a:fld>
            <a:endParaRPr lang="en-US"/>
          </a:p>
        </p:txBody>
      </p:sp>
    </p:spTree>
    <p:extLst>
      <p:ext uri="{BB962C8B-B14F-4D97-AF65-F5344CB8AC3E}">
        <p14:creationId xmlns:p14="http://schemas.microsoft.com/office/powerpoint/2010/main" val="979882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16E3-A67D-C4E7-E4FA-386E782610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4AD049-52D4-10DC-57DD-A3C19BBB51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907C6D-2594-1DB6-44FE-A25756806846}"/>
              </a:ext>
            </a:extLst>
          </p:cNvPr>
          <p:cNvSpPr>
            <a:spLocks noGrp="1"/>
          </p:cNvSpPr>
          <p:nvPr>
            <p:ph type="dt" sz="half" idx="10"/>
          </p:nvPr>
        </p:nvSpPr>
        <p:spPr/>
        <p:txBody>
          <a:bodyPr/>
          <a:lstStyle/>
          <a:p>
            <a:fld id="{675E6D2A-215C-466E-AABC-518D171C784B}" type="datetimeFigureOut">
              <a:rPr lang="en-US" smtClean="0"/>
              <a:t>04.03.2025</a:t>
            </a:fld>
            <a:endParaRPr lang="en-US"/>
          </a:p>
        </p:txBody>
      </p:sp>
      <p:sp>
        <p:nvSpPr>
          <p:cNvPr id="5" name="Footer Placeholder 4">
            <a:extLst>
              <a:ext uri="{FF2B5EF4-FFF2-40B4-BE49-F238E27FC236}">
                <a16:creationId xmlns:a16="http://schemas.microsoft.com/office/drawing/2014/main" id="{2939D729-2A42-0AB9-A6CE-084384C39E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8EAE89-9A5F-F288-BB60-38473117FCA6}"/>
              </a:ext>
            </a:extLst>
          </p:cNvPr>
          <p:cNvSpPr>
            <a:spLocks noGrp="1"/>
          </p:cNvSpPr>
          <p:nvPr>
            <p:ph type="sldNum" sz="quarter" idx="12"/>
          </p:nvPr>
        </p:nvSpPr>
        <p:spPr/>
        <p:txBody>
          <a:bodyPr/>
          <a:lstStyle/>
          <a:p>
            <a:fld id="{15CDAA08-5988-44C2-A590-68CEDB34807F}" type="slidenum">
              <a:rPr lang="en-US" smtClean="0"/>
              <a:t>‹#›</a:t>
            </a:fld>
            <a:endParaRPr lang="en-US"/>
          </a:p>
        </p:txBody>
      </p:sp>
    </p:spTree>
    <p:extLst>
      <p:ext uri="{BB962C8B-B14F-4D97-AF65-F5344CB8AC3E}">
        <p14:creationId xmlns:p14="http://schemas.microsoft.com/office/powerpoint/2010/main" val="1354945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55B-AD37-8B1F-CD04-295A83F55D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06E77B-F25F-6F4F-DDD7-E325137D2A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C4828B-B6B6-B89E-1CE8-AB611042FAC0}"/>
              </a:ext>
            </a:extLst>
          </p:cNvPr>
          <p:cNvSpPr>
            <a:spLocks noGrp="1"/>
          </p:cNvSpPr>
          <p:nvPr>
            <p:ph type="dt" sz="half" idx="10"/>
          </p:nvPr>
        </p:nvSpPr>
        <p:spPr/>
        <p:txBody>
          <a:bodyPr/>
          <a:lstStyle/>
          <a:p>
            <a:fld id="{675E6D2A-215C-466E-AABC-518D171C784B}" type="datetimeFigureOut">
              <a:rPr lang="en-US" smtClean="0"/>
              <a:t>04.03.2025</a:t>
            </a:fld>
            <a:endParaRPr lang="en-US"/>
          </a:p>
        </p:txBody>
      </p:sp>
      <p:sp>
        <p:nvSpPr>
          <p:cNvPr id="5" name="Footer Placeholder 4">
            <a:extLst>
              <a:ext uri="{FF2B5EF4-FFF2-40B4-BE49-F238E27FC236}">
                <a16:creationId xmlns:a16="http://schemas.microsoft.com/office/drawing/2014/main" id="{869E21A1-4B9E-3B5F-C35A-6674CB9BE3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3B8CB8-F7A0-84A0-75BE-F902B6712DBA}"/>
              </a:ext>
            </a:extLst>
          </p:cNvPr>
          <p:cNvSpPr>
            <a:spLocks noGrp="1"/>
          </p:cNvSpPr>
          <p:nvPr>
            <p:ph type="sldNum" sz="quarter" idx="12"/>
          </p:nvPr>
        </p:nvSpPr>
        <p:spPr/>
        <p:txBody>
          <a:bodyPr/>
          <a:lstStyle/>
          <a:p>
            <a:fld id="{15CDAA08-5988-44C2-A590-68CEDB34807F}" type="slidenum">
              <a:rPr lang="en-US" smtClean="0"/>
              <a:t>‹#›</a:t>
            </a:fld>
            <a:endParaRPr lang="en-US"/>
          </a:p>
        </p:txBody>
      </p:sp>
    </p:spTree>
    <p:extLst>
      <p:ext uri="{BB962C8B-B14F-4D97-AF65-F5344CB8AC3E}">
        <p14:creationId xmlns:p14="http://schemas.microsoft.com/office/powerpoint/2010/main" val="3406186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6A6E5-FC38-381E-B3C7-C7D2A4FE10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436203-EA60-3B0C-F7EA-6495F74647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60B457-1788-6E54-6A6D-A0E1130647E7}"/>
              </a:ext>
            </a:extLst>
          </p:cNvPr>
          <p:cNvSpPr>
            <a:spLocks noGrp="1"/>
          </p:cNvSpPr>
          <p:nvPr>
            <p:ph type="dt" sz="half" idx="10"/>
          </p:nvPr>
        </p:nvSpPr>
        <p:spPr/>
        <p:txBody>
          <a:bodyPr/>
          <a:lstStyle/>
          <a:p>
            <a:fld id="{675E6D2A-215C-466E-AABC-518D171C784B}" type="datetimeFigureOut">
              <a:rPr lang="en-US" smtClean="0"/>
              <a:t>04.03.2025</a:t>
            </a:fld>
            <a:endParaRPr lang="en-US"/>
          </a:p>
        </p:txBody>
      </p:sp>
      <p:sp>
        <p:nvSpPr>
          <p:cNvPr id="5" name="Footer Placeholder 4">
            <a:extLst>
              <a:ext uri="{FF2B5EF4-FFF2-40B4-BE49-F238E27FC236}">
                <a16:creationId xmlns:a16="http://schemas.microsoft.com/office/drawing/2014/main" id="{F7136090-87DC-9D59-9C95-C04D55F322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64D0BF-3747-A232-6BEB-CADD2B13AD91}"/>
              </a:ext>
            </a:extLst>
          </p:cNvPr>
          <p:cNvSpPr>
            <a:spLocks noGrp="1"/>
          </p:cNvSpPr>
          <p:nvPr>
            <p:ph type="sldNum" sz="quarter" idx="12"/>
          </p:nvPr>
        </p:nvSpPr>
        <p:spPr/>
        <p:txBody>
          <a:bodyPr/>
          <a:lstStyle/>
          <a:p>
            <a:fld id="{15CDAA08-5988-44C2-A590-68CEDB34807F}" type="slidenum">
              <a:rPr lang="en-US" smtClean="0"/>
              <a:t>‹#›</a:t>
            </a:fld>
            <a:endParaRPr lang="en-US"/>
          </a:p>
        </p:txBody>
      </p:sp>
    </p:spTree>
    <p:extLst>
      <p:ext uri="{BB962C8B-B14F-4D97-AF65-F5344CB8AC3E}">
        <p14:creationId xmlns:p14="http://schemas.microsoft.com/office/powerpoint/2010/main" val="1838377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FD653-90A9-9669-80A1-3BA3082D6A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12FCA4-4B79-DA8E-3EEF-4F21CCB3CB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AA7564-8F58-E126-3646-E0BDBF2B9B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4B54F2-D237-24D5-8D4D-6CEAC657E7CB}"/>
              </a:ext>
            </a:extLst>
          </p:cNvPr>
          <p:cNvSpPr>
            <a:spLocks noGrp="1"/>
          </p:cNvSpPr>
          <p:nvPr>
            <p:ph type="dt" sz="half" idx="10"/>
          </p:nvPr>
        </p:nvSpPr>
        <p:spPr/>
        <p:txBody>
          <a:bodyPr/>
          <a:lstStyle/>
          <a:p>
            <a:fld id="{675E6D2A-215C-466E-AABC-518D171C784B}" type="datetimeFigureOut">
              <a:rPr lang="en-US" smtClean="0"/>
              <a:t>04.03.2025</a:t>
            </a:fld>
            <a:endParaRPr lang="en-US"/>
          </a:p>
        </p:txBody>
      </p:sp>
      <p:sp>
        <p:nvSpPr>
          <p:cNvPr id="6" name="Footer Placeholder 5">
            <a:extLst>
              <a:ext uri="{FF2B5EF4-FFF2-40B4-BE49-F238E27FC236}">
                <a16:creationId xmlns:a16="http://schemas.microsoft.com/office/drawing/2014/main" id="{8195B76A-FB62-8D62-0D26-0DAED2FA38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53DCF7-0142-A302-1484-22A43A69AB1C}"/>
              </a:ext>
            </a:extLst>
          </p:cNvPr>
          <p:cNvSpPr>
            <a:spLocks noGrp="1"/>
          </p:cNvSpPr>
          <p:nvPr>
            <p:ph type="sldNum" sz="quarter" idx="12"/>
          </p:nvPr>
        </p:nvSpPr>
        <p:spPr/>
        <p:txBody>
          <a:bodyPr/>
          <a:lstStyle/>
          <a:p>
            <a:fld id="{15CDAA08-5988-44C2-A590-68CEDB34807F}" type="slidenum">
              <a:rPr lang="en-US" smtClean="0"/>
              <a:t>‹#›</a:t>
            </a:fld>
            <a:endParaRPr lang="en-US"/>
          </a:p>
        </p:txBody>
      </p:sp>
    </p:spTree>
    <p:extLst>
      <p:ext uri="{BB962C8B-B14F-4D97-AF65-F5344CB8AC3E}">
        <p14:creationId xmlns:p14="http://schemas.microsoft.com/office/powerpoint/2010/main" val="1491508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FF459-0277-32FD-1B9D-DDD81500C6D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8B7A57-90D3-19CE-FFB3-E652A1BE72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A0E51D-279A-6386-31BA-90826CA0A3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8E92BF-5F58-C49D-64A5-82B78277EF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DDE25E-2B92-5C36-735A-A7C27E435E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2E3A4A-7B2A-1F41-C3E4-BDCC3A099C0E}"/>
              </a:ext>
            </a:extLst>
          </p:cNvPr>
          <p:cNvSpPr>
            <a:spLocks noGrp="1"/>
          </p:cNvSpPr>
          <p:nvPr>
            <p:ph type="dt" sz="half" idx="10"/>
          </p:nvPr>
        </p:nvSpPr>
        <p:spPr/>
        <p:txBody>
          <a:bodyPr/>
          <a:lstStyle/>
          <a:p>
            <a:fld id="{675E6D2A-215C-466E-AABC-518D171C784B}" type="datetimeFigureOut">
              <a:rPr lang="en-US" smtClean="0"/>
              <a:t>04.03.2025</a:t>
            </a:fld>
            <a:endParaRPr lang="en-US"/>
          </a:p>
        </p:txBody>
      </p:sp>
      <p:sp>
        <p:nvSpPr>
          <p:cNvPr id="8" name="Footer Placeholder 7">
            <a:extLst>
              <a:ext uri="{FF2B5EF4-FFF2-40B4-BE49-F238E27FC236}">
                <a16:creationId xmlns:a16="http://schemas.microsoft.com/office/drawing/2014/main" id="{10E8012A-1D5D-2CBA-8156-375B7931DD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A0A475-A4B9-1CEA-23D4-E9662A9112CD}"/>
              </a:ext>
            </a:extLst>
          </p:cNvPr>
          <p:cNvSpPr>
            <a:spLocks noGrp="1"/>
          </p:cNvSpPr>
          <p:nvPr>
            <p:ph type="sldNum" sz="quarter" idx="12"/>
          </p:nvPr>
        </p:nvSpPr>
        <p:spPr/>
        <p:txBody>
          <a:bodyPr/>
          <a:lstStyle/>
          <a:p>
            <a:fld id="{15CDAA08-5988-44C2-A590-68CEDB34807F}" type="slidenum">
              <a:rPr lang="en-US" smtClean="0"/>
              <a:t>‹#›</a:t>
            </a:fld>
            <a:endParaRPr lang="en-US"/>
          </a:p>
        </p:txBody>
      </p:sp>
    </p:spTree>
    <p:extLst>
      <p:ext uri="{BB962C8B-B14F-4D97-AF65-F5344CB8AC3E}">
        <p14:creationId xmlns:p14="http://schemas.microsoft.com/office/powerpoint/2010/main" val="4099351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1305F-179D-F191-B243-27BD6EEDA3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DDD77C6-A90B-2419-C092-F19629776715}"/>
              </a:ext>
            </a:extLst>
          </p:cNvPr>
          <p:cNvSpPr>
            <a:spLocks noGrp="1"/>
          </p:cNvSpPr>
          <p:nvPr>
            <p:ph type="dt" sz="half" idx="10"/>
          </p:nvPr>
        </p:nvSpPr>
        <p:spPr/>
        <p:txBody>
          <a:bodyPr/>
          <a:lstStyle/>
          <a:p>
            <a:fld id="{675E6D2A-215C-466E-AABC-518D171C784B}" type="datetimeFigureOut">
              <a:rPr lang="en-US" smtClean="0"/>
              <a:t>04.03.2025</a:t>
            </a:fld>
            <a:endParaRPr lang="en-US"/>
          </a:p>
        </p:txBody>
      </p:sp>
      <p:sp>
        <p:nvSpPr>
          <p:cNvPr id="4" name="Footer Placeholder 3">
            <a:extLst>
              <a:ext uri="{FF2B5EF4-FFF2-40B4-BE49-F238E27FC236}">
                <a16:creationId xmlns:a16="http://schemas.microsoft.com/office/drawing/2014/main" id="{F21C38BD-3675-B255-D50D-3AAA6F5EDD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AF95CE-8FE1-FAD1-BC1A-84FAC95C90CB}"/>
              </a:ext>
            </a:extLst>
          </p:cNvPr>
          <p:cNvSpPr>
            <a:spLocks noGrp="1"/>
          </p:cNvSpPr>
          <p:nvPr>
            <p:ph type="sldNum" sz="quarter" idx="12"/>
          </p:nvPr>
        </p:nvSpPr>
        <p:spPr/>
        <p:txBody>
          <a:bodyPr/>
          <a:lstStyle/>
          <a:p>
            <a:fld id="{15CDAA08-5988-44C2-A590-68CEDB34807F}" type="slidenum">
              <a:rPr lang="en-US" smtClean="0"/>
              <a:t>‹#›</a:t>
            </a:fld>
            <a:endParaRPr lang="en-US"/>
          </a:p>
        </p:txBody>
      </p:sp>
    </p:spTree>
    <p:extLst>
      <p:ext uri="{BB962C8B-B14F-4D97-AF65-F5344CB8AC3E}">
        <p14:creationId xmlns:p14="http://schemas.microsoft.com/office/powerpoint/2010/main" val="1780062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C0F807-13BA-FAC3-20F7-EF82FD7A8618}"/>
              </a:ext>
            </a:extLst>
          </p:cNvPr>
          <p:cNvSpPr>
            <a:spLocks noGrp="1"/>
          </p:cNvSpPr>
          <p:nvPr>
            <p:ph type="dt" sz="half" idx="10"/>
          </p:nvPr>
        </p:nvSpPr>
        <p:spPr/>
        <p:txBody>
          <a:bodyPr/>
          <a:lstStyle/>
          <a:p>
            <a:fld id="{675E6D2A-215C-466E-AABC-518D171C784B}" type="datetimeFigureOut">
              <a:rPr lang="en-US" smtClean="0"/>
              <a:t>04.03.2025</a:t>
            </a:fld>
            <a:endParaRPr lang="en-US"/>
          </a:p>
        </p:txBody>
      </p:sp>
      <p:sp>
        <p:nvSpPr>
          <p:cNvPr id="3" name="Footer Placeholder 2">
            <a:extLst>
              <a:ext uri="{FF2B5EF4-FFF2-40B4-BE49-F238E27FC236}">
                <a16:creationId xmlns:a16="http://schemas.microsoft.com/office/drawing/2014/main" id="{59483D08-A942-81FD-8B67-5B4D916AD8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2B79B6A-711E-07FF-DDC6-D9D3B3603606}"/>
              </a:ext>
            </a:extLst>
          </p:cNvPr>
          <p:cNvSpPr>
            <a:spLocks noGrp="1"/>
          </p:cNvSpPr>
          <p:nvPr>
            <p:ph type="sldNum" sz="quarter" idx="12"/>
          </p:nvPr>
        </p:nvSpPr>
        <p:spPr/>
        <p:txBody>
          <a:bodyPr/>
          <a:lstStyle/>
          <a:p>
            <a:fld id="{15CDAA08-5988-44C2-A590-68CEDB34807F}" type="slidenum">
              <a:rPr lang="en-US" smtClean="0"/>
              <a:t>‹#›</a:t>
            </a:fld>
            <a:endParaRPr lang="en-US"/>
          </a:p>
        </p:txBody>
      </p:sp>
    </p:spTree>
    <p:extLst>
      <p:ext uri="{BB962C8B-B14F-4D97-AF65-F5344CB8AC3E}">
        <p14:creationId xmlns:p14="http://schemas.microsoft.com/office/powerpoint/2010/main" val="2008028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C912-30D2-6AE9-CE77-40E62F3DDA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4032586-8DBC-8F22-E553-9ED3E7A491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EC4A05-8156-0671-B151-A16DEC0F87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13F7BD-5271-535C-2521-6B85CFA0277E}"/>
              </a:ext>
            </a:extLst>
          </p:cNvPr>
          <p:cNvSpPr>
            <a:spLocks noGrp="1"/>
          </p:cNvSpPr>
          <p:nvPr>
            <p:ph type="dt" sz="half" idx="10"/>
          </p:nvPr>
        </p:nvSpPr>
        <p:spPr/>
        <p:txBody>
          <a:bodyPr/>
          <a:lstStyle/>
          <a:p>
            <a:fld id="{675E6D2A-215C-466E-AABC-518D171C784B}" type="datetimeFigureOut">
              <a:rPr lang="en-US" smtClean="0"/>
              <a:t>04.03.2025</a:t>
            </a:fld>
            <a:endParaRPr lang="en-US"/>
          </a:p>
        </p:txBody>
      </p:sp>
      <p:sp>
        <p:nvSpPr>
          <p:cNvPr id="6" name="Footer Placeholder 5">
            <a:extLst>
              <a:ext uri="{FF2B5EF4-FFF2-40B4-BE49-F238E27FC236}">
                <a16:creationId xmlns:a16="http://schemas.microsoft.com/office/drawing/2014/main" id="{313057D2-EDF4-F9ED-F15C-17B5022D83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02CE76-7B51-13AE-4E5C-00F2BE03F88F}"/>
              </a:ext>
            </a:extLst>
          </p:cNvPr>
          <p:cNvSpPr>
            <a:spLocks noGrp="1"/>
          </p:cNvSpPr>
          <p:nvPr>
            <p:ph type="sldNum" sz="quarter" idx="12"/>
          </p:nvPr>
        </p:nvSpPr>
        <p:spPr/>
        <p:txBody>
          <a:bodyPr/>
          <a:lstStyle/>
          <a:p>
            <a:fld id="{15CDAA08-5988-44C2-A590-68CEDB34807F}" type="slidenum">
              <a:rPr lang="en-US" smtClean="0"/>
              <a:t>‹#›</a:t>
            </a:fld>
            <a:endParaRPr lang="en-US"/>
          </a:p>
        </p:txBody>
      </p:sp>
    </p:spTree>
    <p:extLst>
      <p:ext uri="{BB962C8B-B14F-4D97-AF65-F5344CB8AC3E}">
        <p14:creationId xmlns:p14="http://schemas.microsoft.com/office/powerpoint/2010/main" val="40114674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2733D-D187-F47A-1F07-7189223B50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350943-645F-D200-1A07-E1DA793C1F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824A9F-B1C1-5465-1A07-7DD9D50441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AEF98B-0ADB-4B26-01CD-8A4B3A313E91}"/>
              </a:ext>
            </a:extLst>
          </p:cNvPr>
          <p:cNvSpPr>
            <a:spLocks noGrp="1"/>
          </p:cNvSpPr>
          <p:nvPr>
            <p:ph type="dt" sz="half" idx="10"/>
          </p:nvPr>
        </p:nvSpPr>
        <p:spPr/>
        <p:txBody>
          <a:bodyPr/>
          <a:lstStyle/>
          <a:p>
            <a:fld id="{675E6D2A-215C-466E-AABC-518D171C784B}" type="datetimeFigureOut">
              <a:rPr lang="en-US" smtClean="0"/>
              <a:t>04.03.2025</a:t>
            </a:fld>
            <a:endParaRPr lang="en-US"/>
          </a:p>
        </p:txBody>
      </p:sp>
      <p:sp>
        <p:nvSpPr>
          <p:cNvPr id="6" name="Footer Placeholder 5">
            <a:extLst>
              <a:ext uri="{FF2B5EF4-FFF2-40B4-BE49-F238E27FC236}">
                <a16:creationId xmlns:a16="http://schemas.microsoft.com/office/drawing/2014/main" id="{0E0EF8B9-3028-39D6-CE03-20B77744AF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526548-C6F9-9031-B79E-5F9F4D97730F}"/>
              </a:ext>
            </a:extLst>
          </p:cNvPr>
          <p:cNvSpPr>
            <a:spLocks noGrp="1"/>
          </p:cNvSpPr>
          <p:nvPr>
            <p:ph type="sldNum" sz="quarter" idx="12"/>
          </p:nvPr>
        </p:nvSpPr>
        <p:spPr/>
        <p:txBody>
          <a:bodyPr/>
          <a:lstStyle/>
          <a:p>
            <a:fld id="{15CDAA08-5988-44C2-A590-68CEDB34807F}" type="slidenum">
              <a:rPr lang="en-US" smtClean="0"/>
              <a:t>‹#›</a:t>
            </a:fld>
            <a:endParaRPr lang="en-US"/>
          </a:p>
        </p:txBody>
      </p:sp>
    </p:spTree>
    <p:extLst>
      <p:ext uri="{BB962C8B-B14F-4D97-AF65-F5344CB8AC3E}">
        <p14:creationId xmlns:p14="http://schemas.microsoft.com/office/powerpoint/2010/main" val="42200311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300F4-9475-7E1D-7ACE-2C6E9FC9D1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08A570-EBEC-E038-AE78-94722E019F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14266F-CE17-4D16-D095-AD2B769E4BA9}"/>
              </a:ext>
            </a:extLst>
          </p:cNvPr>
          <p:cNvSpPr>
            <a:spLocks noGrp="1"/>
          </p:cNvSpPr>
          <p:nvPr>
            <p:ph type="dt" sz="half" idx="10"/>
          </p:nvPr>
        </p:nvSpPr>
        <p:spPr/>
        <p:txBody>
          <a:bodyPr/>
          <a:lstStyle/>
          <a:p>
            <a:fld id="{675E6D2A-215C-466E-AABC-518D171C784B}" type="datetimeFigureOut">
              <a:rPr lang="en-US" smtClean="0"/>
              <a:t>04.03.2025</a:t>
            </a:fld>
            <a:endParaRPr lang="en-US"/>
          </a:p>
        </p:txBody>
      </p:sp>
      <p:sp>
        <p:nvSpPr>
          <p:cNvPr id="5" name="Footer Placeholder 4">
            <a:extLst>
              <a:ext uri="{FF2B5EF4-FFF2-40B4-BE49-F238E27FC236}">
                <a16:creationId xmlns:a16="http://schemas.microsoft.com/office/drawing/2014/main" id="{659ACF4B-62FD-6899-4A4F-CA180663A8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DE40E2-2264-BF0A-4A70-840A6E54BA18}"/>
              </a:ext>
            </a:extLst>
          </p:cNvPr>
          <p:cNvSpPr>
            <a:spLocks noGrp="1"/>
          </p:cNvSpPr>
          <p:nvPr>
            <p:ph type="sldNum" sz="quarter" idx="12"/>
          </p:nvPr>
        </p:nvSpPr>
        <p:spPr/>
        <p:txBody>
          <a:bodyPr/>
          <a:lstStyle/>
          <a:p>
            <a:fld id="{15CDAA08-5988-44C2-A590-68CEDB34807F}" type="slidenum">
              <a:rPr lang="en-US" smtClean="0"/>
              <a:t>‹#›</a:t>
            </a:fld>
            <a:endParaRPr lang="en-US"/>
          </a:p>
        </p:txBody>
      </p:sp>
    </p:spTree>
    <p:extLst>
      <p:ext uri="{BB962C8B-B14F-4D97-AF65-F5344CB8AC3E}">
        <p14:creationId xmlns:p14="http://schemas.microsoft.com/office/powerpoint/2010/main" val="18186098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DE1513-B78B-85F4-39CE-F6969C08C0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5CBEAC1-21D2-A0B0-2153-FF8E678653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2C70D1-67D3-3E65-7258-24EEBD5B5927}"/>
              </a:ext>
            </a:extLst>
          </p:cNvPr>
          <p:cNvSpPr>
            <a:spLocks noGrp="1"/>
          </p:cNvSpPr>
          <p:nvPr>
            <p:ph type="dt" sz="half" idx="10"/>
          </p:nvPr>
        </p:nvSpPr>
        <p:spPr/>
        <p:txBody>
          <a:bodyPr/>
          <a:lstStyle/>
          <a:p>
            <a:fld id="{675E6D2A-215C-466E-AABC-518D171C784B}" type="datetimeFigureOut">
              <a:rPr lang="en-US" smtClean="0"/>
              <a:t>04.03.2025</a:t>
            </a:fld>
            <a:endParaRPr lang="en-US"/>
          </a:p>
        </p:txBody>
      </p:sp>
      <p:sp>
        <p:nvSpPr>
          <p:cNvPr id="5" name="Footer Placeholder 4">
            <a:extLst>
              <a:ext uri="{FF2B5EF4-FFF2-40B4-BE49-F238E27FC236}">
                <a16:creationId xmlns:a16="http://schemas.microsoft.com/office/drawing/2014/main" id="{C684EAEE-F79B-DA6D-E1BF-8653ADF463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B37F8D-6916-6B6D-A7EA-4F3419AC9436}"/>
              </a:ext>
            </a:extLst>
          </p:cNvPr>
          <p:cNvSpPr>
            <a:spLocks noGrp="1"/>
          </p:cNvSpPr>
          <p:nvPr>
            <p:ph type="sldNum" sz="quarter" idx="12"/>
          </p:nvPr>
        </p:nvSpPr>
        <p:spPr/>
        <p:txBody>
          <a:bodyPr/>
          <a:lstStyle/>
          <a:p>
            <a:fld id="{15CDAA08-5988-44C2-A590-68CEDB34807F}" type="slidenum">
              <a:rPr lang="en-US" smtClean="0"/>
              <a:t>‹#›</a:t>
            </a:fld>
            <a:endParaRPr lang="en-US"/>
          </a:p>
        </p:txBody>
      </p:sp>
    </p:spTree>
    <p:extLst>
      <p:ext uri="{BB962C8B-B14F-4D97-AF65-F5344CB8AC3E}">
        <p14:creationId xmlns:p14="http://schemas.microsoft.com/office/powerpoint/2010/main" val="6229279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EDA75C-0360-3DA5-6CCE-25B5D820903C}"/>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150"/>
          </a:p>
        </p:txBody>
      </p:sp>
      <p:sp>
        <p:nvSpPr>
          <p:cNvPr id="3" name="Undertittel 2">
            <a:extLst>
              <a:ext uri="{FF2B5EF4-FFF2-40B4-BE49-F238E27FC236}">
                <a16:creationId xmlns:a16="http://schemas.microsoft.com/office/drawing/2014/main" id="{D1E849DD-98DD-A7EA-12A2-E1B37F4D33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150"/>
          </a:p>
        </p:txBody>
      </p:sp>
      <p:sp>
        <p:nvSpPr>
          <p:cNvPr id="4" name="Plassholder for dato 3">
            <a:extLst>
              <a:ext uri="{FF2B5EF4-FFF2-40B4-BE49-F238E27FC236}">
                <a16:creationId xmlns:a16="http://schemas.microsoft.com/office/drawing/2014/main" id="{9F78FF0A-F979-EA5A-EC73-1739D23383B4}"/>
              </a:ext>
            </a:extLst>
          </p:cNvPr>
          <p:cNvSpPr>
            <a:spLocks noGrp="1"/>
          </p:cNvSpPr>
          <p:nvPr>
            <p:ph type="dt" sz="half" idx="10"/>
          </p:nvPr>
        </p:nvSpPr>
        <p:spPr/>
        <p:txBody>
          <a:bodyPr/>
          <a:lstStyle/>
          <a:p>
            <a:fld id="{5601A482-2039-47AD-95F1-70B39E61BEA3}" type="datetimeFigureOut">
              <a:rPr lang="en-150" smtClean="0"/>
              <a:t>03/04/2025</a:t>
            </a:fld>
            <a:endParaRPr lang="en-150"/>
          </a:p>
        </p:txBody>
      </p:sp>
      <p:sp>
        <p:nvSpPr>
          <p:cNvPr id="5" name="Plassholder for bunntekst 4">
            <a:extLst>
              <a:ext uri="{FF2B5EF4-FFF2-40B4-BE49-F238E27FC236}">
                <a16:creationId xmlns:a16="http://schemas.microsoft.com/office/drawing/2014/main" id="{3F287B3C-4D49-6187-3D35-B522E57C0CCA}"/>
              </a:ext>
            </a:extLst>
          </p:cNvPr>
          <p:cNvSpPr>
            <a:spLocks noGrp="1"/>
          </p:cNvSpPr>
          <p:nvPr>
            <p:ph type="ftr" sz="quarter" idx="11"/>
          </p:nvPr>
        </p:nvSpPr>
        <p:spPr/>
        <p:txBody>
          <a:bodyPr/>
          <a:lstStyle/>
          <a:p>
            <a:endParaRPr lang="en-150"/>
          </a:p>
        </p:txBody>
      </p:sp>
      <p:sp>
        <p:nvSpPr>
          <p:cNvPr id="6" name="Plassholder for lysbildenummer 5">
            <a:extLst>
              <a:ext uri="{FF2B5EF4-FFF2-40B4-BE49-F238E27FC236}">
                <a16:creationId xmlns:a16="http://schemas.microsoft.com/office/drawing/2014/main" id="{A1AD4816-F1B3-E561-A864-02899ED20BEC}"/>
              </a:ext>
            </a:extLst>
          </p:cNvPr>
          <p:cNvSpPr>
            <a:spLocks noGrp="1"/>
          </p:cNvSpPr>
          <p:nvPr>
            <p:ph type="sldNum" sz="quarter" idx="12"/>
          </p:nvPr>
        </p:nvSpPr>
        <p:spPr/>
        <p:txBody>
          <a:bodyPr/>
          <a:lstStyle/>
          <a:p>
            <a:fld id="{9B6A3108-BBE5-4F35-B8BD-069AA273A10F}" type="slidenum">
              <a:rPr lang="en-150" smtClean="0"/>
              <a:t>‹#›</a:t>
            </a:fld>
            <a:endParaRPr lang="en-150"/>
          </a:p>
        </p:txBody>
      </p:sp>
    </p:spTree>
    <p:extLst>
      <p:ext uri="{BB962C8B-B14F-4D97-AF65-F5344CB8AC3E}">
        <p14:creationId xmlns:p14="http://schemas.microsoft.com/office/powerpoint/2010/main" val="31230891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655B1D-E87E-75DC-5A83-E806990C04F5}"/>
              </a:ext>
            </a:extLst>
          </p:cNvPr>
          <p:cNvSpPr>
            <a:spLocks noGrp="1"/>
          </p:cNvSpPr>
          <p:nvPr>
            <p:ph type="title"/>
          </p:nvPr>
        </p:nvSpPr>
        <p:spPr/>
        <p:txBody>
          <a:bodyPr/>
          <a:lstStyle/>
          <a:p>
            <a:r>
              <a:rPr lang="nb-NO"/>
              <a:t>Klikk for å redigere tittelstil</a:t>
            </a:r>
            <a:endParaRPr lang="en-150"/>
          </a:p>
        </p:txBody>
      </p:sp>
      <p:sp>
        <p:nvSpPr>
          <p:cNvPr id="3" name="Plassholder for innhold 2">
            <a:extLst>
              <a:ext uri="{FF2B5EF4-FFF2-40B4-BE49-F238E27FC236}">
                <a16:creationId xmlns:a16="http://schemas.microsoft.com/office/drawing/2014/main" id="{FA506083-E793-5C56-DD04-FC58CC44E8D4}"/>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150"/>
          </a:p>
        </p:txBody>
      </p:sp>
      <p:sp>
        <p:nvSpPr>
          <p:cNvPr id="4" name="Plassholder for dato 3">
            <a:extLst>
              <a:ext uri="{FF2B5EF4-FFF2-40B4-BE49-F238E27FC236}">
                <a16:creationId xmlns:a16="http://schemas.microsoft.com/office/drawing/2014/main" id="{DAC7681E-1F2C-C96A-7146-570B643826CF}"/>
              </a:ext>
            </a:extLst>
          </p:cNvPr>
          <p:cNvSpPr>
            <a:spLocks noGrp="1"/>
          </p:cNvSpPr>
          <p:nvPr>
            <p:ph type="dt" sz="half" idx="10"/>
          </p:nvPr>
        </p:nvSpPr>
        <p:spPr/>
        <p:txBody>
          <a:bodyPr/>
          <a:lstStyle/>
          <a:p>
            <a:fld id="{5601A482-2039-47AD-95F1-70B39E61BEA3}" type="datetimeFigureOut">
              <a:rPr lang="en-150" smtClean="0"/>
              <a:t>03/04/2025</a:t>
            </a:fld>
            <a:endParaRPr lang="en-150"/>
          </a:p>
        </p:txBody>
      </p:sp>
      <p:sp>
        <p:nvSpPr>
          <p:cNvPr id="5" name="Plassholder for bunntekst 4">
            <a:extLst>
              <a:ext uri="{FF2B5EF4-FFF2-40B4-BE49-F238E27FC236}">
                <a16:creationId xmlns:a16="http://schemas.microsoft.com/office/drawing/2014/main" id="{F2CA35F5-F526-3794-8D16-4109B7551F6C}"/>
              </a:ext>
            </a:extLst>
          </p:cNvPr>
          <p:cNvSpPr>
            <a:spLocks noGrp="1"/>
          </p:cNvSpPr>
          <p:nvPr>
            <p:ph type="ftr" sz="quarter" idx="11"/>
          </p:nvPr>
        </p:nvSpPr>
        <p:spPr/>
        <p:txBody>
          <a:bodyPr/>
          <a:lstStyle/>
          <a:p>
            <a:endParaRPr lang="en-150"/>
          </a:p>
        </p:txBody>
      </p:sp>
      <p:sp>
        <p:nvSpPr>
          <p:cNvPr id="6" name="Plassholder for lysbildenummer 5">
            <a:extLst>
              <a:ext uri="{FF2B5EF4-FFF2-40B4-BE49-F238E27FC236}">
                <a16:creationId xmlns:a16="http://schemas.microsoft.com/office/drawing/2014/main" id="{3D143CE3-7803-E7E7-503B-860CD67850D7}"/>
              </a:ext>
            </a:extLst>
          </p:cNvPr>
          <p:cNvSpPr>
            <a:spLocks noGrp="1"/>
          </p:cNvSpPr>
          <p:nvPr>
            <p:ph type="sldNum" sz="quarter" idx="12"/>
          </p:nvPr>
        </p:nvSpPr>
        <p:spPr/>
        <p:txBody>
          <a:bodyPr/>
          <a:lstStyle/>
          <a:p>
            <a:fld id="{9B6A3108-BBE5-4F35-B8BD-069AA273A10F}" type="slidenum">
              <a:rPr lang="en-150" smtClean="0"/>
              <a:t>‹#›</a:t>
            </a:fld>
            <a:endParaRPr lang="en-150"/>
          </a:p>
        </p:txBody>
      </p:sp>
    </p:spTree>
    <p:extLst>
      <p:ext uri="{BB962C8B-B14F-4D97-AF65-F5344CB8AC3E}">
        <p14:creationId xmlns:p14="http://schemas.microsoft.com/office/powerpoint/2010/main" val="1302295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BF50A5-1EA4-5AA6-D70C-019758BAEA73}"/>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150"/>
          </a:p>
        </p:txBody>
      </p:sp>
      <p:sp>
        <p:nvSpPr>
          <p:cNvPr id="3" name="Plassholder for tekst 2">
            <a:extLst>
              <a:ext uri="{FF2B5EF4-FFF2-40B4-BE49-F238E27FC236}">
                <a16:creationId xmlns:a16="http://schemas.microsoft.com/office/drawing/2014/main" id="{1DB94E7A-5BA8-D902-B9C5-68D2761EDD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EB749516-FB27-938C-A48E-F931494BD8E9}"/>
              </a:ext>
            </a:extLst>
          </p:cNvPr>
          <p:cNvSpPr>
            <a:spLocks noGrp="1"/>
          </p:cNvSpPr>
          <p:nvPr>
            <p:ph type="dt" sz="half" idx="10"/>
          </p:nvPr>
        </p:nvSpPr>
        <p:spPr/>
        <p:txBody>
          <a:bodyPr/>
          <a:lstStyle/>
          <a:p>
            <a:fld id="{5601A482-2039-47AD-95F1-70B39E61BEA3}" type="datetimeFigureOut">
              <a:rPr lang="en-150" smtClean="0"/>
              <a:t>03/04/2025</a:t>
            </a:fld>
            <a:endParaRPr lang="en-150"/>
          </a:p>
        </p:txBody>
      </p:sp>
      <p:sp>
        <p:nvSpPr>
          <p:cNvPr id="5" name="Plassholder for bunntekst 4">
            <a:extLst>
              <a:ext uri="{FF2B5EF4-FFF2-40B4-BE49-F238E27FC236}">
                <a16:creationId xmlns:a16="http://schemas.microsoft.com/office/drawing/2014/main" id="{E1A803A3-3F0A-139F-B49B-0C51F691EB53}"/>
              </a:ext>
            </a:extLst>
          </p:cNvPr>
          <p:cNvSpPr>
            <a:spLocks noGrp="1"/>
          </p:cNvSpPr>
          <p:nvPr>
            <p:ph type="ftr" sz="quarter" idx="11"/>
          </p:nvPr>
        </p:nvSpPr>
        <p:spPr/>
        <p:txBody>
          <a:bodyPr/>
          <a:lstStyle/>
          <a:p>
            <a:endParaRPr lang="en-150"/>
          </a:p>
        </p:txBody>
      </p:sp>
      <p:sp>
        <p:nvSpPr>
          <p:cNvPr id="6" name="Plassholder for lysbildenummer 5">
            <a:extLst>
              <a:ext uri="{FF2B5EF4-FFF2-40B4-BE49-F238E27FC236}">
                <a16:creationId xmlns:a16="http://schemas.microsoft.com/office/drawing/2014/main" id="{0A3F3124-7389-CA7C-9719-F814E31D0FEC}"/>
              </a:ext>
            </a:extLst>
          </p:cNvPr>
          <p:cNvSpPr>
            <a:spLocks noGrp="1"/>
          </p:cNvSpPr>
          <p:nvPr>
            <p:ph type="sldNum" sz="quarter" idx="12"/>
          </p:nvPr>
        </p:nvSpPr>
        <p:spPr/>
        <p:txBody>
          <a:bodyPr/>
          <a:lstStyle/>
          <a:p>
            <a:fld id="{9B6A3108-BBE5-4F35-B8BD-069AA273A10F}" type="slidenum">
              <a:rPr lang="en-150" smtClean="0"/>
              <a:t>‹#›</a:t>
            </a:fld>
            <a:endParaRPr lang="en-150"/>
          </a:p>
        </p:txBody>
      </p:sp>
    </p:spTree>
    <p:extLst>
      <p:ext uri="{BB962C8B-B14F-4D97-AF65-F5344CB8AC3E}">
        <p14:creationId xmlns:p14="http://schemas.microsoft.com/office/powerpoint/2010/main" val="1592157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4280BC-5E5D-A514-8D6E-13FC15338761}"/>
              </a:ext>
            </a:extLst>
          </p:cNvPr>
          <p:cNvSpPr>
            <a:spLocks noGrp="1"/>
          </p:cNvSpPr>
          <p:nvPr>
            <p:ph type="title"/>
          </p:nvPr>
        </p:nvSpPr>
        <p:spPr/>
        <p:txBody>
          <a:bodyPr/>
          <a:lstStyle/>
          <a:p>
            <a:r>
              <a:rPr lang="nb-NO"/>
              <a:t>Klikk for å redigere tittelstil</a:t>
            </a:r>
            <a:endParaRPr lang="en-150"/>
          </a:p>
        </p:txBody>
      </p:sp>
      <p:sp>
        <p:nvSpPr>
          <p:cNvPr id="3" name="Plassholder for innhold 2">
            <a:extLst>
              <a:ext uri="{FF2B5EF4-FFF2-40B4-BE49-F238E27FC236}">
                <a16:creationId xmlns:a16="http://schemas.microsoft.com/office/drawing/2014/main" id="{37563F0E-77EF-44AC-4403-DF99A8C65893}"/>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150"/>
          </a:p>
        </p:txBody>
      </p:sp>
      <p:sp>
        <p:nvSpPr>
          <p:cNvPr id="4" name="Plassholder for innhold 3">
            <a:extLst>
              <a:ext uri="{FF2B5EF4-FFF2-40B4-BE49-F238E27FC236}">
                <a16:creationId xmlns:a16="http://schemas.microsoft.com/office/drawing/2014/main" id="{D31E25FF-5F2A-D8A3-35FD-820633A69333}"/>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150"/>
          </a:p>
        </p:txBody>
      </p:sp>
      <p:sp>
        <p:nvSpPr>
          <p:cNvPr id="5" name="Plassholder for dato 4">
            <a:extLst>
              <a:ext uri="{FF2B5EF4-FFF2-40B4-BE49-F238E27FC236}">
                <a16:creationId xmlns:a16="http://schemas.microsoft.com/office/drawing/2014/main" id="{D57891DB-2649-1D1C-B50E-CD545D92662E}"/>
              </a:ext>
            </a:extLst>
          </p:cNvPr>
          <p:cNvSpPr>
            <a:spLocks noGrp="1"/>
          </p:cNvSpPr>
          <p:nvPr>
            <p:ph type="dt" sz="half" idx="10"/>
          </p:nvPr>
        </p:nvSpPr>
        <p:spPr/>
        <p:txBody>
          <a:bodyPr/>
          <a:lstStyle/>
          <a:p>
            <a:fld id="{5601A482-2039-47AD-95F1-70B39E61BEA3}" type="datetimeFigureOut">
              <a:rPr lang="en-150" smtClean="0"/>
              <a:t>03/04/2025</a:t>
            </a:fld>
            <a:endParaRPr lang="en-150"/>
          </a:p>
        </p:txBody>
      </p:sp>
      <p:sp>
        <p:nvSpPr>
          <p:cNvPr id="6" name="Plassholder for bunntekst 5">
            <a:extLst>
              <a:ext uri="{FF2B5EF4-FFF2-40B4-BE49-F238E27FC236}">
                <a16:creationId xmlns:a16="http://schemas.microsoft.com/office/drawing/2014/main" id="{9CBF23DB-6E4B-4C49-7789-7E218424761D}"/>
              </a:ext>
            </a:extLst>
          </p:cNvPr>
          <p:cNvSpPr>
            <a:spLocks noGrp="1"/>
          </p:cNvSpPr>
          <p:nvPr>
            <p:ph type="ftr" sz="quarter" idx="11"/>
          </p:nvPr>
        </p:nvSpPr>
        <p:spPr/>
        <p:txBody>
          <a:bodyPr/>
          <a:lstStyle/>
          <a:p>
            <a:endParaRPr lang="en-150"/>
          </a:p>
        </p:txBody>
      </p:sp>
      <p:sp>
        <p:nvSpPr>
          <p:cNvPr id="7" name="Plassholder for lysbildenummer 6">
            <a:extLst>
              <a:ext uri="{FF2B5EF4-FFF2-40B4-BE49-F238E27FC236}">
                <a16:creationId xmlns:a16="http://schemas.microsoft.com/office/drawing/2014/main" id="{709090F5-E5CE-F300-8850-F0DEC5F31900}"/>
              </a:ext>
            </a:extLst>
          </p:cNvPr>
          <p:cNvSpPr>
            <a:spLocks noGrp="1"/>
          </p:cNvSpPr>
          <p:nvPr>
            <p:ph type="sldNum" sz="quarter" idx="12"/>
          </p:nvPr>
        </p:nvSpPr>
        <p:spPr/>
        <p:txBody>
          <a:bodyPr/>
          <a:lstStyle/>
          <a:p>
            <a:fld id="{9B6A3108-BBE5-4F35-B8BD-069AA273A10F}" type="slidenum">
              <a:rPr lang="en-150" smtClean="0"/>
              <a:t>‹#›</a:t>
            </a:fld>
            <a:endParaRPr lang="en-150"/>
          </a:p>
        </p:txBody>
      </p:sp>
    </p:spTree>
    <p:extLst>
      <p:ext uri="{BB962C8B-B14F-4D97-AF65-F5344CB8AC3E}">
        <p14:creationId xmlns:p14="http://schemas.microsoft.com/office/powerpoint/2010/main" val="2835700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2742D8-88C9-E98E-F2C1-E715FDAC34A4}"/>
              </a:ext>
            </a:extLst>
          </p:cNvPr>
          <p:cNvSpPr>
            <a:spLocks noGrp="1"/>
          </p:cNvSpPr>
          <p:nvPr>
            <p:ph type="title"/>
          </p:nvPr>
        </p:nvSpPr>
        <p:spPr>
          <a:xfrm>
            <a:off x="839788" y="365125"/>
            <a:ext cx="10515600" cy="1325563"/>
          </a:xfrm>
        </p:spPr>
        <p:txBody>
          <a:bodyPr/>
          <a:lstStyle/>
          <a:p>
            <a:r>
              <a:rPr lang="nb-NO"/>
              <a:t>Klikk for å redigere tittelstil</a:t>
            </a:r>
            <a:endParaRPr lang="en-150"/>
          </a:p>
        </p:txBody>
      </p:sp>
      <p:sp>
        <p:nvSpPr>
          <p:cNvPr id="3" name="Plassholder for tekst 2">
            <a:extLst>
              <a:ext uri="{FF2B5EF4-FFF2-40B4-BE49-F238E27FC236}">
                <a16:creationId xmlns:a16="http://schemas.microsoft.com/office/drawing/2014/main" id="{88B8177B-B070-EDAF-317F-69164C9F2D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51640B57-A3CA-4541-5358-3A20F9E95E7F}"/>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150"/>
          </a:p>
        </p:txBody>
      </p:sp>
      <p:sp>
        <p:nvSpPr>
          <p:cNvPr id="5" name="Plassholder for tekst 4">
            <a:extLst>
              <a:ext uri="{FF2B5EF4-FFF2-40B4-BE49-F238E27FC236}">
                <a16:creationId xmlns:a16="http://schemas.microsoft.com/office/drawing/2014/main" id="{01FF2D07-9388-34AF-7BE8-F1CCB3FD81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EDD6B3E0-C1E1-DCCC-F522-9CDBCA00554B}"/>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150"/>
          </a:p>
        </p:txBody>
      </p:sp>
      <p:sp>
        <p:nvSpPr>
          <p:cNvPr id="7" name="Plassholder for dato 6">
            <a:extLst>
              <a:ext uri="{FF2B5EF4-FFF2-40B4-BE49-F238E27FC236}">
                <a16:creationId xmlns:a16="http://schemas.microsoft.com/office/drawing/2014/main" id="{72DEA18C-A81A-DFB0-2A57-6690308C03F2}"/>
              </a:ext>
            </a:extLst>
          </p:cNvPr>
          <p:cNvSpPr>
            <a:spLocks noGrp="1"/>
          </p:cNvSpPr>
          <p:nvPr>
            <p:ph type="dt" sz="half" idx="10"/>
          </p:nvPr>
        </p:nvSpPr>
        <p:spPr/>
        <p:txBody>
          <a:bodyPr/>
          <a:lstStyle/>
          <a:p>
            <a:fld id="{5601A482-2039-47AD-95F1-70B39E61BEA3}" type="datetimeFigureOut">
              <a:rPr lang="en-150" smtClean="0"/>
              <a:t>03/04/2025</a:t>
            </a:fld>
            <a:endParaRPr lang="en-150"/>
          </a:p>
        </p:txBody>
      </p:sp>
      <p:sp>
        <p:nvSpPr>
          <p:cNvPr id="8" name="Plassholder for bunntekst 7">
            <a:extLst>
              <a:ext uri="{FF2B5EF4-FFF2-40B4-BE49-F238E27FC236}">
                <a16:creationId xmlns:a16="http://schemas.microsoft.com/office/drawing/2014/main" id="{7A0F58E1-922D-FB31-0FC3-2ADF7F3F680B}"/>
              </a:ext>
            </a:extLst>
          </p:cNvPr>
          <p:cNvSpPr>
            <a:spLocks noGrp="1"/>
          </p:cNvSpPr>
          <p:nvPr>
            <p:ph type="ftr" sz="quarter" idx="11"/>
          </p:nvPr>
        </p:nvSpPr>
        <p:spPr/>
        <p:txBody>
          <a:bodyPr/>
          <a:lstStyle/>
          <a:p>
            <a:endParaRPr lang="en-150"/>
          </a:p>
        </p:txBody>
      </p:sp>
      <p:sp>
        <p:nvSpPr>
          <p:cNvPr id="9" name="Plassholder for lysbildenummer 8">
            <a:extLst>
              <a:ext uri="{FF2B5EF4-FFF2-40B4-BE49-F238E27FC236}">
                <a16:creationId xmlns:a16="http://schemas.microsoft.com/office/drawing/2014/main" id="{ABAD7761-47A7-740D-1265-4D73DB544D65}"/>
              </a:ext>
            </a:extLst>
          </p:cNvPr>
          <p:cNvSpPr>
            <a:spLocks noGrp="1"/>
          </p:cNvSpPr>
          <p:nvPr>
            <p:ph type="sldNum" sz="quarter" idx="12"/>
          </p:nvPr>
        </p:nvSpPr>
        <p:spPr/>
        <p:txBody>
          <a:bodyPr/>
          <a:lstStyle/>
          <a:p>
            <a:fld id="{9B6A3108-BBE5-4F35-B8BD-069AA273A10F}" type="slidenum">
              <a:rPr lang="en-150" smtClean="0"/>
              <a:t>‹#›</a:t>
            </a:fld>
            <a:endParaRPr lang="en-150"/>
          </a:p>
        </p:txBody>
      </p:sp>
    </p:spTree>
    <p:extLst>
      <p:ext uri="{BB962C8B-B14F-4D97-AF65-F5344CB8AC3E}">
        <p14:creationId xmlns:p14="http://schemas.microsoft.com/office/powerpoint/2010/main" val="24681737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FFC5E2-225E-8B9D-E1C1-9C59528700FE}"/>
              </a:ext>
            </a:extLst>
          </p:cNvPr>
          <p:cNvSpPr>
            <a:spLocks noGrp="1"/>
          </p:cNvSpPr>
          <p:nvPr>
            <p:ph type="title"/>
          </p:nvPr>
        </p:nvSpPr>
        <p:spPr/>
        <p:txBody>
          <a:bodyPr/>
          <a:lstStyle/>
          <a:p>
            <a:r>
              <a:rPr lang="nb-NO"/>
              <a:t>Klikk for å redigere tittelstil</a:t>
            </a:r>
            <a:endParaRPr lang="en-150"/>
          </a:p>
        </p:txBody>
      </p:sp>
      <p:sp>
        <p:nvSpPr>
          <p:cNvPr id="3" name="Plassholder for dato 2">
            <a:extLst>
              <a:ext uri="{FF2B5EF4-FFF2-40B4-BE49-F238E27FC236}">
                <a16:creationId xmlns:a16="http://schemas.microsoft.com/office/drawing/2014/main" id="{4EECFD11-BE6A-8EB6-7235-8931D90E2592}"/>
              </a:ext>
            </a:extLst>
          </p:cNvPr>
          <p:cNvSpPr>
            <a:spLocks noGrp="1"/>
          </p:cNvSpPr>
          <p:nvPr>
            <p:ph type="dt" sz="half" idx="10"/>
          </p:nvPr>
        </p:nvSpPr>
        <p:spPr/>
        <p:txBody>
          <a:bodyPr/>
          <a:lstStyle/>
          <a:p>
            <a:fld id="{5601A482-2039-47AD-95F1-70B39E61BEA3}" type="datetimeFigureOut">
              <a:rPr lang="en-150" smtClean="0"/>
              <a:t>03/04/2025</a:t>
            </a:fld>
            <a:endParaRPr lang="en-150"/>
          </a:p>
        </p:txBody>
      </p:sp>
      <p:sp>
        <p:nvSpPr>
          <p:cNvPr id="4" name="Plassholder for bunntekst 3">
            <a:extLst>
              <a:ext uri="{FF2B5EF4-FFF2-40B4-BE49-F238E27FC236}">
                <a16:creationId xmlns:a16="http://schemas.microsoft.com/office/drawing/2014/main" id="{6127B582-1599-1F9B-181D-9C0CBA4B9248}"/>
              </a:ext>
            </a:extLst>
          </p:cNvPr>
          <p:cNvSpPr>
            <a:spLocks noGrp="1"/>
          </p:cNvSpPr>
          <p:nvPr>
            <p:ph type="ftr" sz="quarter" idx="11"/>
          </p:nvPr>
        </p:nvSpPr>
        <p:spPr/>
        <p:txBody>
          <a:bodyPr/>
          <a:lstStyle/>
          <a:p>
            <a:endParaRPr lang="en-150"/>
          </a:p>
        </p:txBody>
      </p:sp>
      <p:sp>
        <p:nvSpPr>
          <p:cNvPr id="5" name="Plassholder for lysbildenummer 4">
            <a:extLst>
              <a:ext uri="{FF2B5EF4-FFF2-40B4-BE49-F238E27FC236}">
                <a16:creationId xmlns:a16="http://schemas.microsoft.com/office/drawing/2014/main" id="{47728CDD-EE18-5660-E0AD-2B16BA5C5B7E}"/>
              </a:ext>
            </a:extLst>
          </p:cNvPr>
          <p:cNvSpPr>
            <a:spLocks noGrp="1"/>
          </p:cNvSpPr>
          <p:nvPr>
            <p:ph type="sldNum" sz="quarter" idx="12"/>
          </p:nvPr>
        </p:nvSpPr>
        <p:spPr/>
        <p:txBody>
          <a:bodyPr/>
          <a:lstStyle/>
          <a:p>
            <a:fld id="{9B6A3108-BBE5-4F35-B8BD-069AA273A10F}" type="slidenum">
              <a:rPr lang="en-150" smtClean="0"/>
              <a:t>‹#›</a:t>
            </a:fld>
            <a:endParaRPr lang="en-150"/>
          </a:p>
        </p:txBody>
      </p:sp>
    </p:spTree>
    <p:extLst>
      <p:ext uri="{BB962C8B-B14F-4D97-AF65-F5344CB8AC3E}">
        <p14:creationId xmlns:p14="http://schemas.microsoft.com/office/powerpoint/2010/main" val="34867126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6D7BF3F5-37CC-AD77-94D9-2C8C770F202B}"/>
              </a:ext>
            </a:extLst>
          </p:cNvPr>
          <p:cNvSpPr>
            <a:spLocks noGrp="1"/>
          </p:cNvSpPr>
          <p:nvPr>
            <p:ph type="dt" sz="half" idx="10"/>
          </p:nvPr>
        </p:nvSpPr>
        <p:spPr/>
        <p:txBody>
          <a:bodyPr/>
          <a:lstStyle/>
          <a:p>
            <a:fld id="{5601A482-2039-47AD-95F1-70B39E61BEA3}" type="datetimeFigureOut">
              <a:rPr lang="en-150" smtClean="0"/>
              <a:t>03/04/2025</a:t>
            </a:fld>
            <a:endParaRPr lang="en-150"/>
          </a:p>
        </p:txBody>
      </p:sp>
      <p:sp>
        <p:nvSpPr>
          <p:cNvPr id="3" name="Plassholder for bunntekst 2">
            <a:extLst>
              <a:ext uri="{FF2B5EF4-FFF2-40B4-BE49-F238E27FC236}">
                <a16:creationId xmlns:a16="http://schemas.microsoft.com/office/drawing/2014/main" id="{9836CCA9-1D2F-9664-FBF2-39C25724F7C3}"/>
              </a:ext>
            </a:extLst>
          </p:cNvPr>
          <p:cNvSpPr>
            <a:spLocks noGrp="1"/>
          </p:cNvSpPr>
          <p:nvPr>
            <p:ph type="ftr" sz="quarter" idx="11"/>
          </p:nvPr>
        </p:nvSpPr>
        <p:spPr/>
        <p:txBody>
          <a:bodyPr/>
          <a:lstStyle/>
          <a:p>
            <a:endParaRPr lang="en-150"/>
          </a:p>
        </p:txBody>
      </p:sp>
      <p:sp>
        <p:nvSpPr>
          <p:cNvPr id="4" name="Plassholder for lysbildenummer 3">
            <a:extLst>
              <a:ext uri="{FF2B5EF4-FFF2-40B4-BE49-F238E27FC236}">
                <a16:creationId xmlns:a16="http://schemas.microsoft.com/office/drawing/2014/main" id="{5E0FC71B-3832-6851-68C8-832395313D3C}"/>
              </a:ext>
            </a:extLst>
          </p:cNvPr>
          <p:cNvSpPr>
            <a:spLocks noGrp="1"/>
          </p:cNvSpPr>
          <p:nvPr>
            <p:ph type="sldNum" sz="quarter" idx="12"/>
          </p:nvPr>
        </p:nvSpPr>
        <p:spPr/>
        <p:txBody>
          <a:bodyPr/>
          <a:lstStyle/>
          <a:p>
            <a:fld id="{9B6A3108-BBE5-4F35-B8BD-069AA273A10F}" type="slidenum">
              <a:rPr lang="en-150" smtClean="0"/>
              <a:t>‹#›</a:t>
            </a:fld>
            <a:endParaRPr lang="en-150"/>
          </a:p>
        </p:txBody>
      </p:sp>
    </p:spTree>
    <p:extLst>
      <p:ext uri="{BB962C8B-B14F-4D97-AF65-F5344CB8AC3E}">
        <p14:creationId xmlns:p14="http://schemas.microsoft.com/office/powerpoint/2010/main" val="20872036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04BFBBE-2464-113F-F645-064D8EF97C1C}"/>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150"/>
          </a:p>
        </p:txBody>
      </p:sp>
      <p:sp>
        <p:nvSpPr>
          <p:cNvPr id="3" name="Plassholder for innhold 2">
            <a:extLst>
              <a:ext uri="{FF2B5EF4-FFF2-40B4-BE49-F238E27FC236}">
                <a16:creationId xmlns:a16="http://schemas.microsoft.com/office/drawing/2014/main" id="{F12A6F9B-5E60-76D5-D933-D1D2EABCF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150"/>
          </a:p>
        </p:txBody>
      </p:sp>
      <p:sp>
        <p:nvSpPr>
          <p:cNvPr id="4" name="Plassholder for tekst 3">
            <a:extLst>
              <a:ext uri="{FF2B5EF4-FFF2-40B4-BE49-F238E27FC236}">
                <a16:creationId xmlns:a16="http://schemas.microsoft.com/office/drawing/2014/main" id="{41F519D5-99C6-BB71-DA61-EB039CDBE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EAEF063-3112-64BB-DB46-22500ABF9BD6}"/>
              </a:ext>
            </a:extLst>
          </p:cNvPr>
          <p:cNvSpPr>
            <a:spLocks noGrp="1"/>
          </p:cNvSpPr>
          <p:nvPr>
            <p:ph type="dt" sz="half" idx="10"/>
          </p:nvPr>
        </p:nvSpPr>
        <p:spPr/>
        <p:txBody>
          <a:bodyPr/>
          <a:lstStyle/>
          <a:p>
            <a:fld id="{5601A482-2039-47AD-95F1-70B39E61BEA3}" type="datetimeFigureOut">
              <a:rPr lang="en-150" smtClean="0"/>
              <a:t>03/04/2025</a:t>
            </a:fld>
            <a:endParaRPr lang="en-150"/>
          </a:p>
        </p:txBody>
      </p:sp>
      <p:sp>
        <p:nvSpPr>
          <p:cNvPr id="6" name="Plassholder for bunntekst 5">
            <a:extLst>
              <a:ext uri="{FF2B5EF4-FFF2-40B4-BE49-F238E27FC236}">
                <a16:creationId xmlns:a16="http://schemas.microsoft.com/office/drawing/2014/main" id="{08B1A002-3C69-E889-1684-4C76653E77C2}"/>
              </a:ext>
            </a:extLst>
          </p:cNvPr>
          <p:cNvSpPr>
            <a:spLocks noGrp="1"/>
          </p:cNvSpPr>
          <p:nvPr>
            <p:ph type="ftr" sz="quarter" idx="11"/>
          </p:nvPr>
        </p:nvSpPr>
        <p:spPr/>
        <p:txBody>
          <a:bodyPr/>
          <a:lstStyle/>
          <a:p>
            <a:endParaRPr lang="en-150"/>
          </a:p>
        </p:txBody>
      </p:sp>
      <p:sp>
        <p:nvSpPr>
          <p:cNvPr id="7" name="Plassholder for lysbildenummer 6">
            <a:extLst>
              <a:ext uri="{FF2B5EF4-FFF2-40B4-BE49-F238E27FC236}">
                <a16:creationId xmlns:a16="http://schemas.microsoft.com/office/drawing/2014/main" id="{2F6FBF65-0B4D-EEB4-654B-01DF2D05FEDE}"/>
              </a:ext>
            </a:extLst>
          </p:cNvPr>
          <p:cNvSpPr>
            <a:spLocks noGrp="1"/>
          </p:cNvSpPr>
          <p:nvPr>
            <p:ph type="sldNum" sz="quarter" idx="12"/>
          </p:nvPr>
        </p:nvSpPr>
        <p:spPr/>
        <p:txBody>
          <a:bodyPr/>
          <a:lstStyle/>
          <a:p>
            <a:fld id="{9B6A3108-BBE5-4F35-B8BD-069AA273A10F}" type="slidenum">
              <a:rPr lang="en-150" smtClean="0"/>
              <a:t>‹#›</a:t>
            </a:fld>
            <a:endParaRPr lang="en-150"/>
          </a:p>
        </p:txBody>
      </p:sp>
    </p:spTree>
    <p:extLst>
      <p:ext uri="{BB962C8B-B14F-4D97-AF65-F5344CB8AC3E}">
        <p14:creationId xmlns:p14="http://schemas.microsoft.com/office/powerpoint/2010/main" val="16042391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CC1DD1-09CD-A0D4-FB84-A9A26CCFBD8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150"/>
          </a:p>
        </p:txBody>
      </p:sp>
      <p:sp>
        <p:nvSpPr>
          <p:cNvPr id="3" name="Plassholder for bilde 2">
            <a:extLst>
              <a:ext uri="{FF2B5EF4-FFF2-40B4-BE49-F238E27FC236}">
                <a16:creationId xmlns:a16="http://schemas.microsoft.com/office/drawing/2014/main" id="{612DB447-608A-3291-9F4C-22A9DDFE03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Plassholder for tekst 3">
            <a:extLst>
              <a:ext uri="{FF2B5EF4-FFF2-40B4-BE49-F238E27FC236}">
                <a16:creationId xmlns:a16="http://schemas.microsoft.com/office/drawing/2014/main" id="{72D5A287-99C7-A6FB-ADE2-144B2C6F6A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AC34DBBC-22DC-CEF5-D6A5-802E9AACD4FD}"/>
              </a:ext>
            </a:extLst>
          </p:cNvPr>
          <p:cNvSpPr>
            <a:spLocks noGrp="1"/>
          </p:cNvSpPr>
          <p:nvPr>
            <p:ph type="dt" sz="half" idx="10"/>
          </p:nvPr>
        </p:nvSpPr>
        <p:spPr/>
        <p:txBody>
          <a:bodyPr/>
          <a:lstStyle/>
          <a:p>
            <a:fld id="{5601A482-2039-47AD-95F1-70B39E61BEA3}" type="datetimeFigureOut">
              <a:rPr lang="en-150" smtClean="0"/>
              <a:t>03/04/2025</a:t>
            </a:fld>
            <a:endParaRPr lang="en-150"/>
          </a:p>
        </p:txBody>
      </p:sp>
      <p:sp>
        <p:nvSpPr>
          <p:cNvPr id="6" name="Plassholder for bunntekst 5">
            <a:extLst>
              <a:ext uri="{FF2B5EF4-FFF2-40B4-BE49-F238E27FC236}">
                <a16:creationId xmlns:a16="http://schemas.microsoft.com/office/drawing/2014/main" id="{38446F36-3A81-6BCD-858B-B426E4080314}"/>
              </a:ext>
            </a:extLst>
          </p:cNvPr>
          <p:cNvSpPr>
            <a:spLocks noGrp="1"/>
          </p:cNvSpPr>
          <p:nvPr>
            <p:ph type="ftr" sz="quarter" idx="11"/>
          </p:nvPr>
        </p:nvSpPr>
        <p:spPr/>
        <p:txBody>
          <a:bodyPr/>
          <a:lstStyle/>
          <a:p>
            <a:endParaRPr lang="en-150"/>
          </a:p>
        </p:txBody>
      </p:sp>
      <p:sp>
        <p:nvSpPr>
          <p:cNvPr id="7" name="Plassholder for lysbildenummer 6">
            <a:extLst>
              <a:ext uri="{FF2B5EF4-FFF2-40B4-BE49-F238E27FC236}">
                <a16:creationId xmlns:a16="http://schemas.microsoft.com/office/drawing/2014/main" id="{CD2A99A0-74B1-EF46-9454-9E2451CA367E}"/>
              </a:ext>
            </a:extLst>
          </p:cNvPr>
          <p:cNvSpPr>
            <a:spLocks noGrp="1"/>
          </p:cNvSpPr>
          <p:nvPr>
            <p:ph type="sldNum" sz="quarter" idx="12"/>
          </p:nvPr>
        </p:nvSpPr>
        <p:spPr/>
        <p:txBody>
          <a:bodyPr/>
          <a:lstStyle/>
          <a:p>
            <a:fld id="{9B6A3108-BBE5-4F35-B8BD-069AA273A10F}" type="slidenum">
              <a:rPr lang="en-150" smtClean="0"/>
              <a:t>‹#›</a:t>
            </a:fld>
            <a:endParaRPr lang="en-150"/>
          </a:p>
        </p:txBody>
      </p:sp>
    </p:spTree>
    <p:extLst>
      <p:ext uri="{BB962C8B-B14F-4D97-AF65-F5344CB8AC3E}">
        <p14:creationId xmlns:p14="http://schemas.microsoft.com/office/powerpoint/2010/main" val="13042563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01658A-C2E7-45B0-733E-14243C023CCC}"/>
              </a:ext>
            </a:extLst>
          </p:cNvPr>
          <p:cNvSpPr>
            <a:spLocks noGrp="1"/>
          </p:cNvSpPr>
          <p:nvPr>
            <p:ph type="title"/>
          </p:nvPr>
        </p:nvSpPr>
        <p:spPr/>
        <p:txBody>
          <a:bodyPr/>
          <a:lstStyle/>
          <a:p>
            <a:r>
              <a:rPr lang="nb-NO"/>
              <a:t>Klikk for å redigere tittelstil</a:t>
            </a:r>
            <a:endParaRPr lang="en-150"/>
          </a:p>
        </p:txBody>
      </p:sp>
      <p:sp>
        <p:nvSpPr>
          <p:cNvPr id="3" name="Plassholder for loddrett tekst 2">
            <a:extLst>
              <a:ext uri="{FF2B5EF4-FFF2-40B4-BE49-F238E27FC236}">
                <a16:creationId xmlns:a16="http://schemas.microsoft.com/office/drawing/2014/main" id="{53008DBC-D4E9-EFFF-84E1-994F666F00CB}"/>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150"/>
          </a:p>
        </p:txBody>
      </p:sp>
      <p:sp>
        <p:nvSpPr>
          <p:cNvPr id="4" name="Plassholder for dato 3">
            <a:extLst>
              <a:ext uri="{FF2B5EF4-FFF2-40B4-BE49-F238E27FC236}">
                <a16:creationId xmlns:a16="http://schemas.microsoft.com/office/drawing/2014/main" id="{104D3CBC-14B4-31C9-B208-BD11CA9B981E}"/>
              </a:ext>
            </a:extLst>
          </p:cNvPr>
          <p:cNvSpPr>
            <a:spLocks noGrp="1"/>
          </p:cNvSpPr>
          <p:nvPr>
            <p:ph type="dt" sz="half" idx="10"/>
          </p:nvPr>
        </p:nvSpPr>
        <p:spPr/>
        <p:txBody>
          <a:bodyPr/>
          <a:lstStyle/>
          <a:p>
            <a:fld id="{5601A482-2039-47AD-95F1-70B39E61BEA3}" type="datetimeFigureOut">
              <a:rPr lang="en-150" smtClean="0"/>
              <a:t>03/04/2025</a:t>
            </a:fld>
            <a:endParaRPr lang="en-150"/>
          </a:p>
        </p:txBody>
      </p:sp>
      <p:sp>
        <p:nvSpPr>
          <p:cNvPr id="5" name="Plassholder for bunntekst 4">
            <a:extLst>
              <a:ext uri="{FF2B5EF4-FFF2-40B4-BE49-F238E27FC236}">
                <a16:creationId xmlns:a16="http://schemas.microsoft.com/office/drawing/2014/main" id="{C472A2FA-04CC-D41C-D123-D013384CAF0D}"/>
              </a:ext>
            </a:extLst>
          </p:cNvPr>
          <p:cNvSpPr>
            <a:spLocks noGrp="1"/>
          </p:cNvSpPr>
          <p:nvPr>
            <p:ph type="ftr" sz="quarter" idx="11"/>
          </p:nvPr>
        </p:nvSpPr>
        <p:spPr/>
        <p:txBody>
          <a:bodyPr/>
          <a:lstStyle/>
          <a:p>
            <a:endParaRPr lang="en-150"/>
          </a:p>
        </p:txBody>
      </p:sp>
      <p:sp>
        <p:nvSpPr>
          <p:cNvPr id="6" name="Plassholder for lysbildenummer 5">
            <a:extLst>
              <a:ext uri="{FF2B5EF4-FFF2-40B4-BE49-F238E27FC236}">
                <a16:creationId xmlns:a16="http://schemas.microsoft.com/office/drawing/2014/main" id="{65BCC7DB-682A-321C-9B46-3A613671EB91}"/>
              </a:ext>
            </a:extLst>
          </p:cNvPr>
          <p:cNvSpPr>
            <a:spLocks noGrp="1"/>
          </p:cNvSpPr>
          <p:nvPr>
            <p:ph type="sldNum" sz="quarter" idx="12"/>
          </p:nvPr>
        </p:nvSpPr>
        <p:spPr/>
        <p:txBody>
          <a:bodyPr/>
          <a:lstStyle/>
          <a:p>
            <a:fld id="{9B6A3108-BBE5-4F35-B8BD-069AA273A10F}" type="slidenum">
              <a:rPr lang="en-150" smtClean="0"/>
              <a:t>‹#›</a:t>
            </a:fld>
            <a:endParaRPr lang="en-150"/>
          </a:p>
        </p:txBody>
      </p:sp>
    </p:spTree>
    <p:extLst>
      <p:ext uri="{BB962C8B-B14F-4D97-AF65-F5344CB8AC3E}">
        <p14:creationId xmlns:p14="http://schemas.microsoft.com/office/powerpoint/2010/main" val="30446923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532EB283-F031-5A9E-5DA0-37BC4ACCCCBD}"/>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150"/>
          </a:p>
        </p:txBody>
      </p:sp>
      <p:sp>
        <p:nvSpPr>
          <p:cNvPr id="3" name="Plassholder for loddrett tekst 2">
            <a:extLst>
              <a:ext uri="{FF2B5EF4-FFF2-40B4-BE49-F238E27FC236}">
                <a16:creationId xmlns:a16="http://schemas.microsoft.com/office/drawing/2014/main" id="{B7B5B7CF-3AD0-A7C9-721D-96FD8B1942D4}"/>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150"/>
          </a:p>
        </p:txBody>
      </p:sp>
      <p:sp>
        <p:nvSpPr>
          <p:cNvPr id="4" name="Plassholder for dato 3">
            <a:extLst>
              <a:ext uri="{FF2B5EF4-FFF2-40B4-BE49-F238E27FC236}">
                <a16:creationId xmlns:a16="http://schemas.microsoft.com/office/drawing/2014/main" id="{1CB505F1-A4A4-3F1E-D92A-472E15301847}"/>
              </a:ext>
            </a:extLst>
          </p:cNvPr>
          <p:cNvSpPr>
            <a:spLocks noGrp="1"/>
          </p:cNvSpPr>
          <p:nvPr>
            <p:ph type="dt" sz="half" idx="10"/>
          </p:nvPr>
        </p:nvSpPr>
        <p:spPr/>
        <p:txBody>
          <a:bodyPr/>
          <a:lstStyle/>
          <a:p>
            <a:fld id="{5601A482-2039-47AD-95F1-70B39E61BEA3}" type="datetimeFigureOut">
              <a:rPr lang="en-150" smtClean="0"/>
              <a:t>03/04/2025</a:t>
            </a:fld>
            <a:endParaRPr lang="en-150"/>
          </a:p>
        </p:txBody>
      </p:sp>
      <p:sp>
        <p:nvSpPr>
          <p:cNvPr id="5" name="Plassholder for bunntekst 4">
            <a:extLst>
              <a:ext uri="{FF2B5EF4-FFF2-40B4-BE49-F238E27FC236}">
                <a16:creationId xmlns:a16="http://schemas.microsoft.com/office/drawing/2014/main" id="{1828626D-CF8C-38D8-F96A-1839C76C484C}"/>
              </a:ext>
            </a:extLst>
          </p:cNvPr>
          <p:cNvSpPr>
            <a:spLocks noGrp="1"/>
          </p:cNvSpPr>
          <p:nvPr>
            <p:ph type="ftr" sz="quarter" idx="11"/>
          </p:nvPr>
        </p:nvSpPr>
        <p:spPr/>
        <p:txBody>
          <a:bodyPr/>
          <a:lstStyle/>
          <a:p>
            <a:endParaRPr lang="en-150"/>
          </a:p>
        </p:txBody>
      </p:sp>
      <p:sp>
        <p:nvSpPr>
          <p:cNvPr id="6" name="Plassholder for lysbildenummer 5">
            <a:extLst>
              <a:ext uri="{FF2B5EF4-FFF2-40B4-BE49-F238E27FC236}">
                <a16:creationId xmlns:a16="http://schemas.microsoft.com/office/drawing/2014/main" id="{BF1F62D6-359D-E64F-6333-A1A8C11B9707}"/>
              </a:ext>
            </a:extLst>
          </p:cNvPr>
          <p:cNvSpPr>
            <a:spLocks noGrp="1"/>
          </p:cNvSpPr>
          <p:nvPr>
            <p:ph type="sldNum" sz="quarter" idx="12"/>
          </p:nvPr>
        </p:nvSpPr>
        <p:spPr/>
        <p:txBody>
          <a:bodyPr/>
          <a:lstStyle/>
          <a:p>
            <a:fld id="{9B6A3108-BBE5-4F35-B8BD-069AA273A10F}" type="slidenum">
              <a:rPr lang="en-150" smtClean="0"/>
              <a:t>‹#›</a:t>
            </a:fld>
            <a:endParaRPr lang="en-150"/>
          </a:p>
        </p:txBody>
      </p:sp>
    </p:spTree>
    <p:extLst>
      <p:ext uri="{BB962C8B-B14F-4D97-AF65-F5344CB8AC3E}">
        <p14:creationId xmlns:p14="http://schemas.microsoft.com/office/powerpoint/2010/main" val="308560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ags" Target="../tags/tag1.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em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967A98-5D51-6ADF-57B0-2D721116B0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C7F1AE-BD51-50EC-070A-9C85A44084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B256BE-DF0B-163E-4810-82994076F2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EC6E11-247C-4708-9751-52C9476E9A47}" type="datetimeFigureOut">
              <a:rPr lang="en-US" smtClean="0"/>
              <a:t>04.03.2025</a:t>
            </a:fld>
            <a:endParaRPr lang="en-US"/>
          </a:p>
        </p:txBody>
      </p:sp>
      <p:sp>
        <p:nvSpPr>
          <p:cNvPr id="5" name="Footer Placeholder 4">
            <a:extLst>
              <a:ext uri="{FF2B5EF4-FFF2-40B4-BE49-F238E27FC236}">
                <a16:creationId xmlns:a16="http://schemas.microsoft.com/office/drawing/2014/main" id="{6B342C0E-69EC-4E0A-B922-1C4AA3D1A7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7925681-E315-DC0D-0A7C-64F7CFDC02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FEAA38-13B6-4854-A1F7-D51C4FC56EEB}" type="slidenum">
              <a:rPr lang="en-US" smtClean="0"/>
              <a:t>‹#›</a:t>
            </a:fld>
            <a:endParaRPr lang="en-US"/>
          </a:p>
        </p:txBody>
      </p:sp>
    </p:spTree>
    <p:extLst>
      <p:ext uri="{BB962C8B-B14F-4D97-AF65-F5344CB8AC3E}">
        <p14:creationId xmlns:p14="http://schemas.microsoft.com/office/powerpoint/2010/main" val="33497278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413845-6BE4-0874-B37E-85E38C840A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E9847C-6C93-1C8D-4540-F5220C3E61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4C275B-2849-8E6A-4DE6-42669A1B6B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5E6D2A-215C-466E-AABC-518D171C784B}" type="datetimeFigureOut">
              <a:rPr lang="en-US" smtClean="0"/>
              <a:t>04.03.2025</a:t>
            </a:fld>
            <a:endParaRPr lang="en-US"/>
          </a:p>
        </p:txBody>
      </p:sp>
      <p:sp>
        <p:nvSpPr>
          <p:cNvPr id="5" name="Footer Placeholder 4">
            <a:extLst>
              <a:ext uri="{FF2B5EF4-FFF2-40B4-BE49-F238E27FC236}">
                <a16:creationId xmlns:a16="http://schemas.microsoft.com/office/drawing/2014/main" id="{BF41583C-8772-1061-DFCE-661031544F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B805DB2-DAD5-361E-9A9D-85E4CB0421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CDAA08-5988-44C2-A590-68CEDB34807F}" type="slidenum">
              <a:rPr lang="en-US" smtClean="0"/>
              <a:t>‹#›</a:t>
            </a:fld>
            <a:endParaRPr lang="en-US"/>
          </a:p>
        </p:txBody>
      </p:sp>
    </p:spTree>
    <p:extLst>
      <p:ext uri="{BB962C8B-B14F-4D97-AF65-F5344CB8AC3E}">
        <p14:creationId xmlns:p14="http://schemas.microsoft.com/office/powerpoint/2010/main" val="8128266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96508B6-8397-8A39-8A9B-1EEF5440CAA3}"/>
              </a:ext>
            </a:extLst>
          </p:cNvPr>
          <p:cNvGraphicFramePr>
            <a:graphicFrameLocks noChangeAspect="1"/>
          </p:cNvGraphicFramePr>
          <p:nvPr userDrawn="1">
            <p:custDataLst>
              <p:tags r:id="rId13"/>
            </p:custDataLst>
            <p:extLst>
              <p:ext uri="{D42A27DB-BD31-4B8C-83A1-F6EECF244321}">
                <p14:modId xmlns:p14="http://schemas.microsoft.com/office/powerpoint/2010/main" val="25065693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11" imgH="411" progId="TCLayout.ActiveDocument.1">
                  <p:embed/>
                </p:oleObj>
              </mc:Choice>
              <mc:Fallback>
                <p:oleObj name="think-cell Slide" r:id="rId14" imgW="411" imgH="411" progId="TCLayout.ActiveDocument.1">
                  <p:embed/>
                  <p:pic>
                    <p:nvPicPr>
                      <p:cNvPr id="8" name="think-cell data - do not delete" hidden="1">
                        <a:extLst>
                          <a:ext uri="{FF2B5EF4-FFF2-40B4-BE49-F238E27FC236}">
                            <a16:creationId xmlns:a16="http://schemas.microsoft.com/office/drawing/2014/main" id="{496508B6-8397-8A39-8A9B-1EEF5440CAA3}"/>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Plassholder for tittel 1">
            <a:extLst>
              <a:ext uri="{FF2B5EF4-FFF2-40B4-BE49-F238E27FC236}">
                <a16:creationId xmlns:a16="http://schemas.microsoft.com/office/drawing/2014/main" id="{55DC374E-0D2B-503A-B649-7DD5BA88CE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150"/>
          </a:p>
        </p:txBody>
      </p:sp>
      <p:sp>
        <p:nvSpPr>
          <p:cNvPr id="3" name="Plassholder for tekst 2">
            <a:extLst>
              <a:ext uri="{FF2B5EF4-FFF2-40B4-BE49-F238E27FC236}">
                <a16:creationId xmlns:a16="http://schemas.microsoft.com/office/drawing/2014/main" id="{F3C1CB6A-4DC6-BD01-6675-801E4880ED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150"/>
          </a:p>
        </p:txBody>
      </p:sp>
      <p:sp>
        <p:nvSpPr>
          <p:cNvPr id="4" name="Plassholder for dato 3">
            <a:extLst>
              <a:ext uri="{FF2B5EF4-FFF2-40B4-BE49-F238E27FC236}">
                <a16:creationId xmlns:a16="http://schemas.microsoft.com/office/drawing/2014/main" id="{907ACADB-EE87-466A-85AC-DD57F7FDA2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01A482-2039-47AD-95F1-70B39E61BEA3}" type="datetimeFigureOut">
              <a:rPr lang="en-150" smtClean="0"/>
              <a:t>03/04/2025</a:t>
            </a:fld>
            <a:endParaRPr lang="en-150"/>
          </a:p>
        </p:txBody>
      </p:sp>
      <p:sp>
        <p:nvSpPr>
          <p:cNvPr id="5" name="Plassholder for bunntekst 4">
            <a:extLst>
              <a:ext uri="{FF2B5EF4-FFF2-40B4-BE49-F238E27FC236}">
                <a16:creationId xmlns:a16="http://schemas.microsoft.com/office/drawing/2014/main" id="{4AAD62CC-57BC-C03F-2999-90B96F7A8C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Plassholder for lysbildenummer 5">
            <a:extLst>
              <a:ext uri="{FF2B5EF4-FFF2-40B4-BE49-F238E27FC236}">
                <a16:creationId xmlns:a16="http://schemas.microsoft.com/office/drawing/2014/main" id="{AAC17BA1-3C10-BD2A-68BF-90132D3268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A3108-BBE5-4F35-B8BD-069AA273A10F}" type="slidenum">
              <a:rPr lang="en-150" smtClean="0"/>
              <a:t>‹#›</a:t>
            </a:fld>
            <a:endParaRPr lang="en-150"/>
          </a:p>
        </p:txBody>
      </p:sp>
    </p:spTree>
    <p:extLst>
      <p:ext uri="{BB962C8B-B14F-4D97-AF65-F5344CB8AC3E}">
        <p14:creationId xmlns:p14="http://schemas.microsoft.com/office/powerpoint/2010/main" val="15949065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5.xml"/><Relationship Id="rId1" Type="http://schemas.openxmlformats.org/officeDocument/2006/relationships/tags" Target="../tags/tag2.xml"/><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3.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5.xml"/><Relationship Id="rId1" Type="http://schemas.openxmlformats.org/officeDocument/2006/relationships/tags" Target="../tags/tag3.xml"/><Relationship Id="rId4" Type="http://schemas.openxmlformats.org/officeDocument/2006/relationships/image" Target="../media/image2.emf"/></Relationships>
</file>

<file path=ppt/slides/_rels/slide2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pn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6" name="Picture 5">
            <a:extLst>
              <a:ext uri="{FF2B5EF4-FFF2-40B4-BE49-F238E27FC236}">
                <a16:creationId xmlns:a16="http://schemas.microsoft.com/office/drawing/2014/main" id="{FE1E8D71-10AB-A343-F6F4-2012F99F53B3}"/>
              </a:ext>
            </a:extLst>
          </p:cNvPr>
          <p:cNvPicPr>
            <a:picLocks noChangeAspect="1"/>
          </p:cNvPicPr>
          <p:nvPr/>
        </p:nvPicPr>
        <p:blipFill>
          <a:blip r:embed="rId3">
            <a:alphaModFix amt="60000"/>
          </a:blip>
          <a:srcRect l="17685" r="15615"/>
          <a:stretch/>
        </p:blipFill>
        <p:spPr>
          <a:xfrm>
            <a:off x="-4084" y="10"/>
            <a:ext cx="6099050" cy="6857990"/>
          </a:xfrm>
          <a:prstGeom prst="rect">
            <a:avLst/>
          </a:prstGeom>
        </p:spPr>
      </p:pic>
      <p:pic>
        <p:nvPicPr>
          <p:cNvPr id="4" name="Picture 3">
            <a:extLst>
              <a:ext uri="{FF2B5EF4-FFF2-40B4-BE49-F238E27FC236}">
                <a16:creationId xmlns:a16="http://schemas.microsoft.com/office/drawing/2014/main" id="{D33663F3-4FA4-0EFE-0E52-DD692A828C0A}"/>
              </a:ext>
            </a:extLst>
          </p:cNvPr>
          <p:cNvPicPr>
            <a:picLocks noChangeAspect="1"/>
          </p:cNvPicPr>
          <p:nvPr/>
        </p:nvPicPr>
        <p:blipFill>
          <a:blip r:embed="rId4">
            <a:alphaModFix amt="60000"/>
          </a:blip>
          <a:srcRect l="6686" r="13102" b="-1"/>
          <a:stretch/>
        </p:blipFill>
        <p:spPr>
          <a:xfrm>
            <a:off x="6096844" y="10"/>
            <a:ext cx="6095156" cy="6857990"/>
          </a:xfrm>
          <a:prstGeom prst="rect">
            <a:avLst/>
          </a:prstGeom>
        </p:spPr>
      </p:pic>
      <p:sp>
        <p:nvSpPr>
          <p:cNvPr id="2" name="Title 1">
            <a:extLst>
              <a:ext uri="{FF2B5EF4-FFF2-40B4-BE49-F238E27FC236}">
                <a16:creationId xmlns:a16="http://schemas.microsoft.com/office/drawing/2014/main" id="{F2D6C9BB-25AA-BAED-8990-5240411FC9AF}"/>
              </a:ext>
            </a:extLst>
          </p:cNvPr>
          <p:cNvSpPr>
            <a:spLocks noGrp="1"/>
          </p:cNvSpPr>
          <p:nvPr>
            <p:ph type="ctrTitle"/>
          </p:nvPr>
        </p:nvSpPr>
        <p:spPr>
          <a:xfrm>
            <a:off x="1198181" y="1122363"/>
            <a:ext cx="9795637" cy="2215884"/>
          </a:xfrm>
        </p:spPr>
        <p:txBody>
          <a:bodyPr>
            <a:normAutofit/>
          </a:bodyPr>
          <a:lstStyle/>
          <a:p>
            <a:r>
              <a:rPr lang="nb-NO" sz="5200" dirty="0">
                <a:solidFill>
                  <a:srgbClr val="FFFFFF"/>
                </a:solidFill>
              </a:rPr>
              <a:t>FK Vidar</a:t>
            </a:r>
            <a:endParaRPr lang="en-US" sz="5200" dirty="0">
              <a:solidFill>
                <a:srgbClr val="FFFFFF"/>
              </a:solidFill>
            </a:endParaRPr>
          </a:p>
        </p:txBody>
      </p:sp>
      <p:sp>
        <p:nvSpPr>
          <p:cNvPr id="3" name="Subtitle 2">
            <a:extLst>
              <a:ext uri="{FF2B5EF4-FFF2-40B4-BE49-F238E27FC236}">
                <a16:creationId xmlns:a16="http://schemas.microsoft.com/office/drawing/2014/main" id="{DD1E80FB-A87A-4250-0D70-B3A2AB169AA2}"/>
              </a:ext>
            </a:extLst>
          </p:cNvPr>
          <p:cNvSpPr>
            <a:spLocks noGrp="1"/>
          </p:cNvSpPr>
          <p:nvPr>
            <p:ph type="subTitle" idx="1"/>
          </p:nvPr>
        </p:nvSpPr>
        <p:spPr>
          <a:xfrm>
            <a:off x="1198181" y="3509963"/>
            <a:ext cx="9795637" cy="1747837"/>
          </a:xfrm>
        </p:spPr>
        <p:txBody>
          <a:bodyPr>
            <a:normAutofit/>
          </a:bodyPr>
          <a:lstStyle/>
          <a:p>
            <a:r>
              <a:rPr lang="nb-NO">
                <a:solidFill>
                  <a:srgbClr val="FFFFFF"/>
                </a:solidFill>
              </a:rPr>
              <a:t>Årsmøte 5.mars 2025</a:t>
            </a:r>
            <a:endParaRPr lang="en-US">
              <a:solidFill>
                <a:srgbClr val="FFFFFF"/>
              </a:solidFill>
            </a:endParaRPr>
          </a:p>
        </p:txBody>
      </p:sp>
    </p:spTree>
    <p:extLst>
      <p:ext uri="{BB962C8B-B14F-4D97-AF65-F5344CB8AC3E}">
        <p14:creationId xmlns:p14="http://schemas.microsoft.com/office/powerpoint/2010/main" val="307926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A073B-A3A2-C41D-13C9-F0950D83AF9A}"/>
              </a:ext>
            </a:extLst>
          </p:cNvPr>
          <p:cNvSpPr>
            <a:spLocks noGrp="1"/>
          </p:cNvSpPr>
          <p:nvPr>
            <p:ph type="title"/>
          </p:nvPr>
        </p:nvSpPr>
        <p:spPr>
          <a:xfrm>
            <a:off x="838200" y="365126"/>
            <a:ext cx="10515600" cy="996950"/>
          </a:xfrm>
        </p:spPr>
        <p:txBody>
          <a:bodyPr/>
          <a:lstStyle/>
          <a:p>
            <a:r>
              <a:rPr lang="nb-NO" dirty="0"/>
              <a:t>Dagsorden</a:t>
            </a:r>
            <a:endParaRPr lang="en-US" dirty="0"/>
          </a:p>
        </p:txBody>
      </p:sp>
      <p:sp>
        <p:nvSpPr>
          <p:cNvPr id="3" name="Content Placeholder 2">
            <a:extLst>
              <a:ext uri="{FF2B5EF4-FFF2-40B4-BE49-F238E27FC236}">
                <a16:creationId xmlns:a16="http://schemas.microsoft.com/office/drawing/2014/main" id="{7F8073C2-FD7A-64A9-B43A-A7C0E1AD93FA}"/>
              </a:ext>
            </a:extLst>
          </p:cNvPr>
          <p:cNvSpPr>
            <a:spLocks noGrp="1"/>
          </p:cNvSpPr>
          <p:nvPr>
            <p:ph idx="1"/>
          </p:nvPr>
        </p:nvSpPr>
        <p:spPr/>
        <p:txBody>
          <a:bodyPr>
            <a:normAutofit lnSpcReduction="10000"/>
          </a:bodyPr>
          <a:lstStyle/>
          <a:p>
            <a:r>
              <a:rPr lang="en-US" sz="1800" b="1" i="0" u="none" strike="noStrike" baseline="0" dirty="0">
                <a:solidFill>
                  <a:srgbClr val="000000"/>
                </a:solidFill>
                <a:latin typeface="Calibri" panose="020F0502020204030204" pitchFamily="34" charset="0"/>
              </a:rPr>
              <a:t>1.Godkjenning </a:t>
            </a:r>
            <a:r>
              <a:rPr lang="en-US" sz="1800" b="1" i="0" u="none" strike="noStrike" baseline="0" dirty="0" err="1">
                <a:solidFill>
                  <a:srgbClr val="000000"/>
                </a:solidFill>
                <a:latin typeface="Calibri" panose="020F0502020204030204" pitchFamily="34" charset="0"/>
              </a:rPr>
              <a:t>stemmeberettigede</a:t>
            </a:r>
            <a:endParaRPr lang="en-US" sz="1800" b="0" i="0" u="none" strike="noStrike" baseline="0" dirty="0">
              <a:solidFill>
                <a:srgbClr val="000000"/>
              </a:solidFill>
              <a:latin typeface="Calibri" panose="020F0502020204030204" pitchFamily="34" charset="0"/>
            </a:endParaRPr>
          </a:p>
          <a:p>
            <a:r>
              <a:rPr lang="en-US" sz="1800" b="1" i="0" u="none" strike="noStrike" baseline="0" dirty="0">
                <a:solidFill>
                  <a:srgbClr val="000000"/>
                </a:solidFill>
                <a:latin typeface="Calibri" panose="020F0502020204030204" pitchFamily="34" charset="0"/>
              </a:rPr>
              <a:t>2.Godkjenne </a:t>
            </a:r>
            <a:r>
              <a:rPr lang="en-US" sz="1800" b="1" i="0" u="none" strike="noStrike" baseline="0" dirty="0" err="1">
                <a:solidFill>
                  <a:srgbClr val="000000"/>
                </a:solidFill>
                <a:latin typeface="Calibri" panose="020F0502020204030204" pitchFamily="34" charset="0"/>
              </a:rPr>
              <a:t>innkallingen</a:t>
            </a:r>
            <a:r>
              <a:rPr lang="en-US" sz="1800" b="1" i="0" u="none" strike="noStrike" baseline="0" dirty="0">
                <a:solidFill>
                  <a:srgbClr val="000000"/>
                </a:solidFill>
                <a:latin typeface="Calibri" panose="020F0502020204030204" pitchFamily="34" charset="0"/>
              </a:rPr>
              <a:t>, </a:t>
            </a:r>
            <a:r>
              <a:rPr lang="en-US" sz="1800" b="1" i="0" u="none" strike="noStrike" baseline="0" dirty="0" err="1">
                <a:solidFill>
                  <a:srgbClr val="000000"/>
                </a:solidFill>
                <a:latin typeface="Calibri" panose="020F0502020204030204" pitchFamily="34" charset="0"/>
              </a:rPr>
              <a:t>sakslisten</a:t>
            </a:r>
            <a:r>
              <a:rPr lang="en-US" sz="1800" b="1" i="0" u="none" strike="noStrike" baseline="0" dirty="0">
                <a:solidFill>
                  <a:srgbClr val="000000"/>
                </a:solidFill>
                <a:latin typeface="Calibri" panose="020F0502020204030204" pitchFamily="34" charset="0"/>
              </a:rPr>
              <a:t> </a:t>
            </a:r>
            <a:r>
              <a:rPr lang="en-US" sz="1800" b="1" i="0" u="none" strike="noStrike" baseline="0" dirty="0" err="1">
                <a:solidFill>
                  <a:srgbClr val="000000"/>
                </a:solidFill>
                <a:latin typeface="Calibri" panose="020F0502020204030204" pitchFamily="34" charset="0"/>
              </a:rPr>
              <a:t>og</a:t>
            </a:r>
            <a:r>
              <a:rPr lang="en-US" sz="1800" b="1" i="0" u="none" strike="noStrike" baseline="0" dirty="0">
                <a:solidFill>
                  <a:srgbClr val="000000"/>
                </a:solidFill>
                <a:latin typeface="Calibri" panose="020F0502020204030204" pitchFamily="34" charset="0"/>
              </a:rPr>
              <a:t> </a:t>
            </a:r>
            <a:r>
              <a:rPr lang="en-US" sz="1800" b="1" i="0" u="none" strike="noStrike" baseline="0" dirty="0" err="1">
                <a:solidFill>
                  <a:srgbClr val="000000"/>
                </a:solidFill>
                <a:latin typeface="Calibri" panose="020F0502020204030204" pitchFamily="34" charset="0"/>
              </a:rPr>
              <a:t>forretningsorden</a:t>
            </a:r>
            <a:endParaRPr lang="en-US" sz="1800" b="0" i="0" u="none" strike="noStrike" baseline="0" dirty="0">
              <a:solidFill>
                <a:srgbClr val="000000"/>
              </a:solidFill>
              <a:latin typeface="Calibri" panose="020F0502020204030204" pitchFamily="34" charset="0"/>
            </a:endParaRPr>
          </a:p>
          <a:p>
            <a:r>
              <a:rPr lang="nb-NO" sz="1800" b="1" i="0" u="none" strike="noStrike" baseline="0" dirty="0">
                <a:solidFill>
                  <a:srgbClr val="000000"/>
                </a:solidFill>
                <a:latin typeface="Calibri" panose="020F0502020204030204" pitchFamily="34" charset="0"/>
              </a:rPr>
              <a:t>3.Velge dirigent, referent, samt to medlemmer til å underskrive protokollen.</a:t>
            </a:r>
            <a:endParaRPr lang="nb-NO" sz="1800" b="0" i="0" u="none" strike="noStrike" baseline="0" dirty="0">
              <a:solidFill>
                <a:srgbClr val="000000"/>
              </a:solidFill>
              <a:latin typeface="Calibri" panose="020F0502020204030204" pitchFamily="34" charset="0"/>
            </a:endParaRPr>
          </a:p>
          <a:p>
            <a:r>
              <a:rPr lang="en-US" sz="1800" b="1" i="0" u="none" strike="noStrike" baseline="0" dirty="0">
                <a:solidFill>
                  <a:srgbClr val="000000"/>
                </a:solidFill>
                <a:latin typeface="Calibri" panose="020F0502020204030204" pitchFamily="34" charset="0"/>
              </a:rPr>
              <a:t>4.Styrets </a:t>
            </a:r>
            <a:r>
              <a:rPr lang="en-US" sz="1800" b="1" i="0" u="none" strike="noStrike" baseline="0" dirty="0" err="1">
                <a:solidFill>
                  <a:srgbClr val="000000"/>
                </a:solidFill>
                <a:latin typeface="Calibri" panose="020F0502020204030204" pitchFamily="34" charset="0"/>
              </a:rPr>
              <a:t>beretning</a:t>
            </a:r>
            <a:endParaRPr lang="en-US" sz="1800" b="0" i="0" u="none" strike="noStrike" baseline="0" dirty="0">
              <a:solidFill>
                <a:srgbClr val="000000"/>
              </a:solidFill>
              <a:latin typeface="Calibri" panose="020F0502020204030204" pitchFamily="34" charset="0"/>
            </a:endParaRPr>
          </a:p>
          <a:p>
            <a:r>
              <a:rPr lang="en-US" sz="1800" b="1" i="0" u="none" strike="noStrike" baseline="0" dirty="0">
                <a:solidFill>
                  <a:srgbClr val="000000"/>
                </a:solidFill>
                <a:latin typeface="Calibri" panose="020F0502020204030204" pitchFamily="34" charset="0"/>
              </a:rPr>
              <a:t>5.Regnskap</a:t>
            </a:r>
            <a:endParaRPr lang="en-US" sz="1800" b="0" i="0" u="none" strike="noStrike" baseline="0" dirty="0">
              <a:solidFill>
                <a:srgbClr val="000000"/>
              </a:solidFill>
              <a:latin typeface="Calibri" panose="020F0502020204030204" pitchFamily="34" charset="0"/>
            </a:endParaRPr>
          </a:p>
          <a:p>
            <a:r>
              <a:rPr lang="en-US" sz="1800" b="1" i="0" u="none" strike="noStrike" baseline="0" dirty="0">
                <a:solidFill>
                  <a:srgbClr val="000000"/>
                </a:solidFill>
                <a:latin typeface="Calibri" panose="020F0502020204030204" pitchFamily="34" charset="0"/>
              </a:rPr>
              <a:t>6.Revisors </a:t>
            </a:r>
            <a:r>
              <a:rPr lang="en-US" sz="1800" b="1" i="0" u="none" strike="noStrike" baseline="0" dirty="0" err="1">
                <a:solidFill>
                  <a:srgbClr val="000000"/>
                </a:solidFill>
                <a:latin typeface="Calibri" panose="020F0502020204030204" pitchFamily="34" charset="0"/>
              </a:rPr>
              <a:t>beretning</a:t>
            </a:r>
            <a:endParaRPr lang="en-US" sz="1800" b="0" i="0" u="none" strike="noStrike" baseline="0" dirty="0">
              <a:solidFill>
                <a:srgbClr val="000000"/>
              </a:solidFill>
              <a:latin typeface="Calibri" panose="020F0502020204030204" pitchFamily="34" charset="0"/>
            </a:endParaRPr>
          </a:p>
          <a:p>
            <a:r>
              <a:rPr lang="en-US" sz="1800" b="1" i="0" u="none" strike="noStrike" baseline="0" dirty="0">
                <a:solidFill>
                  <a:srgbClr val="000000"/>
                </a:solidFill>
                <a:latin typeface="Calibri" panose="020F0502020204030204" pitchFamily="34" charset="0"/>
              </a:rPr>
              <a:t>7.Beretning </a:t>
            </a:r>
            <a:r>
              <a:rPr lang="en-US" sz="1800" b="1" i="0" u="none" strike="noStrike" baseline="0" dirty="0" err="1">
                <a:solidFill>
                  <a:srgbClr val="000000"/>
                </a:solidFill>
                <a:latin typeface="Calibri" panose="020F0502020204030204" pitchFamily="34" charset="0"/>
              </a:rPr>
              <a:t>fra</a:t>
            </a:r>
            <a:r>
              <a:rPr lang="en-US" sz="1800" b="1" i="0" u="none" strike="noStrike" baseline="0" dirty="0">
                <a:solidFill>
                  <a:srgbClr val="000000"/>
                </a:solidFill>
                <a:latin typeface="Calibri" panose="020F0502020204030204" pitchFamily="34" charset="0"/>
              </a:rPr>
              <a:t> </a:t>
            </a:r>
            <a:r>
              <a:rPr lang="en-US" sz="1800" b="1" i="0" u="none" strike="noStrike" baseline="0" dirty="0" err="1">
                <a:solidFill>
                  <a:srgbClr val="000000"/>
                </a:solidFill>
                <a:latin typeface="Calibri" panose="020F0502020204030204" pitchFamily="34" charset="0"/>
              </a:rPr>
              <a:t>senioravdelingen</a:t>
            </a:r>
            <a:r>
              <a:rPr lang="en-US" sz="1800" b="1" i="0" u="none" strike="noStrike" baseline="0" dirty="0">
                <a:solidFill>
                  <a:srgbClr val="000000"/>
                </a:solidFill>
                <a:latin typeface="Calibri" panose="020F0502020204030204" pitchFamily="34" charset="0"/>
              </a:rPr>
              <a:t> </a:t>
            </a:r>
            <a:r>
              <a:rPr lang="en-US" sz="1800" b="1" i="0" u="none" strike="noStrike" baseline="0" dirty="0" err="1">
                <a:solidFill>
                  <a:srgbClr val="000000"/>
                </a:solidFill>
                <a:latin typeface="Calibri" panose="020F0502020204030204" pitchFamily="34" charset="0"/>
              </a:rPr>
              <a:t>og</a:t>
            </a:r>
            <a:r>
              <a:rPr lang="en-US" sz="1800" b="1" i="0" u="none" strike="noStrike" baseline="0" dirty="0">
                <a:solidFill>
                  <a:srgbClr val="000000"/>
                </a:solidFill>
                <a:latin typeface="Calibri" panose="020F0502020204030204" pitchFamily="34" charset="0"/>
              </a:rPr>
              <a:t> </a:t>
            </a:r>
            <a:r>
              <a:rPr lang="en-US" sz="1800" b="1" i="0" u="none" strike="noStrike" baseline="0" dirty="0" err="1">
                <a:solidFill>
                  <a:srgbClr val="000000"/>
                </a:solidFill>
                <a:latin typeface="Calibri" panose="020F0502020204030204" pitchFamily="34" charset="0"/>
              </a:rPr>
              <a:t>ungdomsavdelingen</a:t>
            </a:r>
            <a:endParaRPr lang="en-US" sz="1800" b="0" i="0" u="none" strike="noStrike" baseline="0" dirty="0">
              <a:solidFill>
                <a:srgbClr val="000000"/>
              </a:solidFill>
              <a:latin typeface="Calibri" panose="020F0502020204030204" pitchFamily="34" charset="0"/>
            </a:endParaRPr>
          </a:p>
          <a:p>
            <a:r>
              <a:rPr lang="en-US" sz="1800" b="1" i="0" u="none" strike="noStrike" baseline="0" dirty="0">
                <a:solidFill>
                  <a:srgbClr val="000000"/>
                </a:solidFill>
                <a:latin typeface="Calibri" panose="020F0502020204030204" pitchFamily="34" charset="0"/>
              </a:rPr>
              <a:t>8.Fastsettelse av </a:t>
            </a:r>
            <a:r>
              <a:rPr lang="en-US" sz="1800" b="1" i="0" u="none" strike="noStrike" baseline="0" dirty="0" err="1">
                <a:solidFill>
                  <a:srgbClr val="000000"/>
                </a:solidFill>
                <a:latin typeface="Calibri" panose="020F0502020204030204" pitchFamily="34" charset="0"/>
              </a:rPr>
              <a:t>kontingent</a:t>
            </a:r>
            <a:endParaRPr lang="en-US" sz="1800" b="0" i="0" u="none" strike="noStrike" baseline="0" dirty="0">
              <a:solidFill>
                <a:srgbClr val="000000"/>
              </a:solidFill>
              <a:latin typeface="Calibri" panose="020F0502020204030204" pitchFamily="34" charset="0"/>
            </a:endParaRPr>
          </a:p>
          <a:p>
            <a:r>
              <a:rPr lang="en-US" sz="1800" b="1" i="0" u="none" strike="noStrike" baseline="0" dirty="0">
                <a:solidFill>
                  <a:srgbClr val="000000"/>
                </a:solidFill>
                <a:latin typeface="Calibri" panose="020F0502020204030204" pitchFamily="34" charset="0"/>
              </a:rPr>
              <a:t>9.Vedta </a:t>
            </a:r>
            <a:r>
              <a:rPr lang="en-US" sz="1800" b="1" i="0" u="none" strike="noStrike" baseline="0" dirty="0" err="1">
                <a:solidFill>
                  <a:srgbClr val="000000"/>
                </a:solidFill>
                <a:latin typeface="Calibri" panose="020F0502020204030204" pitchFamily="34" charset="0"/>
              </a:rPr>
              <a:t>budsjett</a:t>
            </a:r>
            <a:endParaRPr lang="en-US" sz="1800" b="0" i="0" u="none" strike="noStrike" baseline="0" dirty="0">
              <a:solidFill>
                <a:srgbClr val="000000"/>
              </a:solidFill>
              <a:latin typeface="Calibri" panose="020F0502020204030204" pitchFamily="34" charset="0"/>
            </a:endParaRPr>
          </a:p>
          <a:p>
            <a:r>
              <a:rPr lang="en-US" sz="1800" b="1" i="0" u="none" strike="noStrike" baseline="0" dirty="0">
                <a:solidFill>
                  <a:srgbClr val="000000"/>
                </a:solidFill>
                <a:latin typeface="Calibri" panose="020F0502020204030204" pitchFamily="34" charset="0"/>
              </a:rPr>
              <a:t>10.Innkomne </a:t>
            </a:r>
            <a:r>
              <a:rPr lang="en-US" sz="1800" b="1" i="0" u="none" strike="noStrike" baseline="0" dirty="0" err="1">
                <a:solidFill>
                  <a:srgbClr val="000000"/>
                </a:solidFill>
                <a:latin typeface="Calibri" panose="020F0502020204030204" pitchFamily="34" charset="0"/>
              </a:rPr>
              <a:t>forslag</a:t>
            </a:r>
            <a:endParaRPr lang="en-US" sz="1800" b="0" i="0" u="none" strike="noStrike" baseline="0" dirty="0">
              <a:solidFill>
                <a:srgbClr val="000000"/>
              </a:solidFill>
              <a:latin typeface="Calibri" panose="020F0502020204030204" pitchFamily="34" charset="0"/>
            </a:endParaRPr>
          </a:p>
          <a:p>
            <a:r>
              <a:rPr lang="en-US" sz="1800" b="1" i="0" u="none" strike="noStrike" baseline="0" dirty="0">
                <a:solidFill>
                  <a:srgbClr val="000000"/>
                </a:solidFill>
                <a:latin typeface="Calibri" panose="020F0502020204030204" pitchFamily="34" charset="0"/>
              </a:rPr>
              <a:t>11.Engasjere revisor</a:t>
            </a:r>
            <a:endParaRPr lang="en-US" sz="1800" b="0" i="0" u="none" strike="noStrike" baseline="0" dirty="0">
              <a:solidFill>
                <a:srgbClr val="000000"/>
              </a:solidFill>
              <a:latin typeface="Calibri" panose="020F0502020204030204" pitchFamily="34" charset="0"/>
            </a:endParaRPr>
          </a:p>
          <a:p>
            <a:r>
              <a:rPr lang="en-US" sz="1800" b="1" i="0" u="none" strike="noStrike" baseline="0" dirty="0">
                <a:solidFill>
                  <a:srgbClr val="000000"/>
                </a:solidFill>
                <a:latin typeface="Calibri" panose="020F0502020204030204" pitchFamily="34" charset="0"/>
              </a:rPr>
              <a:t>12.Valg</a:t>
            </a:r>
            <a:endParaRPr lang="en-US" sz="1800" b="0" i="0" u="none" strike="noStrike" baseline="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852127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A073B-A3A2-C41D-13C9-F0950D83AF9A}"/>
              </a:ext>
            </a:extLst>
          </p:cNvPr>
          <p:cNvSpPr>
            <a:spLocks noGrp="1"/>
          </p:cNvSpPr>
          <p:nvPr>
            <p:ph type="title"/>
          </p:nvPr>
        </p:nvSpPr>
        <p:spPr>
          <a:xfrm>
            <a:off x="838200" y="365126"/>
            <a:ext cx="10515600" cy="996950"/>
          </a:xfrm>
        </p:spPr>
        <p:txBody>
          <a:bodyPr/>
          <a:lstStyle/>
          <a:p>
            <a:r>
              <a:rPr lang="nb-NO" dirty="0"/>
              <a:t>Dagsorden</a:t>
            </a:r>
            <a:endParaRPr lang="en-US" dirty="0"/>
          </a:p>
        </p:txBody>
      </p:sp>
      <p:sp>
        <p:nvSpPr>
          <p:cNvPr id="3" name="Content Placeholder 2">
            <a:extLst>
              <a:ext uri="{FF2B5EF4-FFF2-40B4-BE49-F238E27FC236}">
                <a16:creationId xmlns:a16="http://schemas.microsoft.com/office/drawing/2014/main" id="{7F8073C2-FD7A-64A9-B43A-A7C0E1AD93FA}"/>
              </a:ext>
            </a:extLst>
          </p:cNvPr>
          <p:cNvSpPr>
            <a:spLocks noGrp="1"/>
          </p:cNvSpPr>
          <p:nvPr>
            <p:ph idx="1"/>
          </p:nvPr>
        </p:nvSpPr>
        <p:spPr/>
        <p:txBody>
          <a:bodyPr>
            <a:normAutofit/>
          </a:bodyPr>
          <a:lstStyle/>
          <a:p>
            <a:r>
              <a:rPr lang="en-US" sz="1800" b="1" i="0" u="none" strike="noStrike" baseline="0" dirty="0">
                <a:solidFill>
                  <a:srgbClr val="000000"/>
                </a:solidFill>
                <a:latin typeface="Calibri" panose="020F0502020204030204" pitchFamily="34" charset="0"/>
              </a:rPr>
              <a:t>1.Godkjenning </a:t>
            </a:r>
            <a:r>
              <a:rPr lang="en-US" sz="1800" b="1" i="0" u="none" strike="noStrike" baseline="0" dirty="0" err="1">
                <a:solidFill>
                  <a:srgbClr val="000000"/>
                </a:solidFill>
                <a:latin typeface="Calibri" panose="020F0502020204030204" pitchFamily="34" charset="0"/>
              </a:rPr>
              <a:t>stemmeberettigede</a:t>
            </a:r>
            <a:endParaRPr lang="en-US" sz="1800" b="0" i="0" u="none" strike="noStrike" baseline="0" dirty="0">
              <a:solidFill>
                <a:srgbClr val="000000"/>
              </a:solidFill>
              <a:latin typeface="Calibri" panose="020F0502020204030204" pitchFamily="34" charset="0"/>
            </a:endParaRPr>
          </a:p>
          <a:p>
            <a:r>
              <a:rPr lang="en-US" sz="1800" b="1" i="0" u="none" strike="noStrike" baseline="0" dirty="0">
                <a:solidFill>
                  <a:srgbClr val="000000"/>
                </a:solidFill>
                <a:latin typeface="Calibri" panose="020F0502020204030204" pitchFamily="34" charset="0"/>
              </a:rPr>
              <a:t>2.Godkjenne </a:t>
            </a:r>
            <a:r>
              <a:rPr lang="en-US" sz="1800" b="1" i="0" u="none" strike="noStrike" baseline="0" dirty="0" err="1">
                <a:solidFill>
                  <a:srgbClr val="000000"/>
                </a:solidFill>
                <a:latin typeface="Calibri" panose="020F0502020204030204" pitchFamily="34" charset="0"/>
              </a:rPr>
              <a:t>innkallingen</a:t>
            </a:r>
            <a:r>
              <a:rPr lang="en-US" sz="1800" b="1" i="0" u="none" strike="noStrike" baseline="0" dirty="0">
                <a:solidFill>
                  <a:srgbClr val="000000"/>
                </a:solidFill>
                <a:latin typeface="Calibri" panose="020F0502020204030204" pitchFamily="34" charset="0"/>
              </a:rPr>
              <a:t>, </a:t>
            </a:r>
            <a:r>
              <a:rPr lang="en-US" sz="1800" b="1" i="0" u="none" strike="noStrike" baseline="0" dirty="0" err="1">
                <a:solidFill>
                  <a:srgbClr val="000000"/>
                </a:solidFill>
                <a:latin typeface="Calibri" panose="020F0502020204030204" pitchFamily="34" charset="0"/>
              </a:rPr>
              <a:t>sakslisten</a:t>
            </a:r>
            <a:r>
              <a:rPr lang="en-US" sz="1800" b="1" i="0" u="none" strike="noStrike" baseline="0" dirty="0">
                <a:solidFill>
                  <a:srgbClr val="000000"/>
                </a:solidFill>
                <a:latin typeface="Calibri" panose="020F0502020204030204" pitchFamily="34" charset="0"/>
              </a:rPr>
              <a:t> </a:t>
            </a:r>
            <a:r>
              <a:rPr lang="en-US" sz="1800" b="1" i="0" u="none" strike="noStrike" baseline="0" dirty="0" err="1">
                <a:solidFill>
                  <a:srgbClr val="000000"/>
                </a:solidFill>
                <a:latin typeface="Calibri" panose="020F0502020204030204" pitchFamily="34" charset="0"/>
              </a:rPr>
              <a:t>og</a:t>
            </a:r>
            <a:r>
              <a:rPr lang="en-US" sz="1800" b="1" i="0" u="none" strike="noStrike" baseline="0" dirty="0">
                <a:solidFill>
                  <a:srgbClr val="000000"/>
                </a:solidFill>
                <a:latin typeface="Calibri" panose="020F0502020204030204" pitchFamily="34" charset="0"/>
              </a:rPr>
              <a:t> </a:t>
            </a:r>
            <a:r>
              <a:rPr lang="en-US" sz="1800" b="1" i="0" u="none" strike="noStrike" baseline="0" dirty="0" err="1">
                <a:solidFill>
                  <a:srgbClr val="000000"/>
                </a:solidFill>
                <a:latin typeface="Calibri" panose="020F0502020204030204" pitchFamily="34" charset="0"/>
              </a:rPr>
              <a:t>forretningsorden</a:t>
            </a:r>
            <a:endParaRPr lang="en-US" sz="1800" b="0" i="0" u="none" strike="noStrike" baseline="0" dirty="0">
              <a:solidFill>
                <a:srgbClr val="000000"/>
              </a:solidFill>
              <a:latin typeface="Calibri" panose="020F0502020204030204" pitchFamily="34" charset="0"/>
            </a:endParaRPr>
          </a:p>
          <a:p>
            <a:r>
              <a:rPr lang="nb-NO" sz="1800" b="1" i="0" u="none" strike="noStrike" baseline="0" dirty="0">
                <a:solidFill>
                  <a:srgbClr val="000000"/>
                </a:solidFill>
                <a:latin typeface="Calibri" panose="020F0502020204030204" pitchFamily="34" charset="0"/>
              </a:rPr>
              <a:t>3.Velge dirigent, referent, samt to medlemmer til å underskrive protokollen.</a:t>
            </a:r>
            <a:endParaRPr lang="nb-NO" sz="1800" b="0" i="0" u="none" strike="noStrike" baseline="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785986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610FB-A620-D32A-3744-DCFD95A112B5}"/>
              </a:ext>
            </a:extLst>
          </p:cNvPr>
          <p:cNvSpPr>
            <a:spLocks noGrp="1"/>
          </p:cNvSpPr>
          <p:nvPr>
            <p:ph type="title"/>
          </p:nvPr>
        </p:nvSpPr>
        <p:spPr>
          <a:xfrm>
            <a:off x="838200" y="365126"/>
            <a:ext cx="10515600" cy="769612"/>
          </a:xfrm>
        </p:spPr>
        <p:txBody>
          <a:bodyPr/>
          <a:lstStyle/>
          <a:p>
            <a:r>
              <a:rPr lang="nb-NO" dirty="0"/>
              <a:t>4. Styrets Beretning</a:t>
            </a:r>
            <a:endParaRPr lang="en-US" dirty="0"/>
          </a:p>
        </p:txBody>
      </p:sp>
      <p:sp>
        <p:nvSpPr>
          <p:cNvPr id="3" name="Content Placeholder 2">
            <a:extLst>
              <a:ext uri="{FF2B5EF4-FFF2-40B4-BE49-F238E27FC236}">
                <a16:creationId xmlns:a16="http://schemas.microsoft.com/office/drawing/2014/main" id="{0BD05453-EEE6-C3CC-9AA9-A42F31A6EA01}"/>
              </a:ext>
            </a:extLst>
          </p:cNvPr>
          <p:cNvSpPr>
            <a:spLocks noGrp="1"/>
          </p:cNvSpPr>
          <p:nvPr>
            <p:ph idx="1"/>
          </p:nvPr>
        </p:nvSpPr>
        <p:spPr>
          <a:xfrm>
            <a:off x="838200" y="1134738"/>
            <a:ext cx="10515600" cy="5111826"/>
          </a:xfrm>
        </p:spPr>
        <p:txBody>
          <a:bodyPr>
            <a:normAutofit/>
          </a:bodyPr>
          <a:lstStyle/>
          <a:p>
            <a:pPr marL="0" indent="0">
              <a:lnSpc>
                <a:spcPct val="107000"/>
              </a:lnSpc>
              <a:spcAft>
                <a:spcPts val="800"/>
              </a:spcAft>
              <a:buNone/>
            </a:pPr>
            <a:r>
              <a:rPr lang="nb-NO" sz="1800" b="1" kern="100" dirty="0">
                <a:effectLst/>
                <a:latin typeface="Verdana" panose="020B0604030504040204" pitchFamily="34" charset="0"/>
                <a:ea typeface="Verdana" panose="020B0604030504040204" pitchFamily="34" charset="0"/>
                <a:cs typeface="Times New Roman" panose="02020603050405020304" pitchFamily="18" charset="0"/>
              </a:rPr>
              <a:t>Styrearbeid</a:t>
            </a:r>
          </a:p>
          <a:p>
            <a:r>
              <a:rPr lang="nb-NO" sz="2400" dirty="0">
                <a:solidFill>
                  <a:srgbClr val="000000"/>
                </a:solidFill>
                <a:effectLst/>
                <a:latin typeface="Times New Roman" panose="02020603050405020304" pitchFamily="18" charset="0"/>
                <a:ea typeface="Times New Roman" panose="02020603050405020304" pitchFamily="18" charset="0"/>
              </a:rPr>
              <a:t>Styret har siden årsmøtet 2024 bestått av 8 personer i tillegg til Daglig Leder, 4 kvinner og 5 menn, med representasjon fra de fleste gruppene i klubben.</a:t>
            </a:r>
            <a:endParaRPr lang="en-US" sz="2400" dirty="0">
              <a:effectLst/>
              <a:latin typeface="Times New Roman" panose="02020603050405020304" pitchFamily="18" charset="0"/>
              <a:ea typeface="Times New Roman" panose="02020603050405020304" pitchFamily="18" charset="0"/>
            </a:endParaRPr>
          </a:p>
          <a:p>
            <a:r>
              <a:rPr lang="nb-NO" sz="2400" dirty="0">
                <a:solidFill>
                  <a:srgbClr val="000000"/>
                </a:solidFill>
                <a:effectLst/>
                <a:latin typeface="Times New Roman" panose="02020603050405020304" pitchFamily="18" charset="0"/>
                <a:ea typeface="Times New Roman" panose="02020603050405020304" pitchFamily="18" charset="0"/>
              </a:rPr>
              <a:t>Styret har avholdt månedlige møter med unntak av juli og november, i tillegg til et evalueringsmøte for sesongen 2024.</a:t>
            </a:r>
            <a:endParaRPr lang="en-US" sz="2400" dirty="0">
              <a:effectLst/>
              <a:latin typeface="Times New Roman" panose="02020603050405020304" pitchFamily="18" charset="0"/>
              <a:ea typeface="Times New Roman" panose="02020603050405020304" pitchFamily="18" charset="0"/>
            </a:endParaRPr>
          </a:p>
          <a:p>
            <a:r>
              <a:rPr lang="nb-NO" sz="2400" dirty="0">
                <a:solidFill>
                  <a:srgbClr val="000000"/>
                </a:solidFill>
                <a:effectLst/>
                <a:latin typeface="Times New Roman" panose="02020603050405020304" pitchFamily="18" charset="0"/>
                <a:ea typeface="Times New Roman" panose="02020603050405020304" pitchFamily="18" charset="0"/>
              </a:rPr>
              <a:t>Klubbens administrasjon har vært stabil i 2024, og bestått av Gaute Johannesen (daglig leder), Odd </a:t>
            </a:r>
            <a:r>
              <a:rPr lang="nb-NO" sz="2400" dirty="0" err="1">
                <a:solidFill>
                  <a:srgbClr val="000000"/>
                </a:solidFill>
                <a:effectLst/>
                <a:latin typeface="Times New Roman" panose="02020603050405020304" pitchFamily="18" charset="0"/>
                <a:ea typeface="Times New Roman" panose="02020603050405020304" pitchFamily="18" charset="0"/>
              </a:rPr>
              <a:t>Surdal</a:t>
            </a:r>
            <a:r>
              <a:rPr lang="nb-NO" sz="2400" dirty="0">
                <a:solidFill>
                  <a:srgbClr val="000000"/>
                </a:solidFill>
                <a:effectLst/>
                <a:latin typeface="Times New Roman" panose="02020603050405020304" pitchFamily="18" charset="0"/>
                <a:ea typeface="Times New Roman" panose="02020603050405020304" pitchFamily="18" charset="0"/>
              </a:rPr>
              <a:t>, Sindre Norgren og Kristian </a:t>
            </a:r>
            <a:r>
              <a:rPr lang="nb-NO" sz="2400" dirty="0" err="1">
                <a:solidFill>
                  <a:srgbClr val="000000"/>
                </a:solidFill>
                <a:effectLst/>
                <a:latin typeface="Times New Roman" panose="02020603050405020304" pitchFamily="18" charset="0"/>
                <a:ea typeface="Times New Roman" panose="02020603050405020304" pitchFamily="18" charset="0"/>
              </a:rPr>
              <a:t>Eftestøl</a:t>
            </a:r>
            <a:r>
              <a:rPr lang="nb-NO" sz="2400" dirty="0">
                <a:solidFill>
                  <a:srgbClr val="000000"/>
                </a:solidFill>
                <a:effectLst/>
                <a:latin typeface="Times New Roman" panose="02020603050405020304" pitchFamily="18" charset="0"/>
                <a:ea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endParaRPr>
          </a:p>
          <a:p>
            <a:r>
              <a:rPr lang="nb-NO" sz="2400" dirty="0">
                <a:solidFill>
                  <a:srgbClr val="000000"/>
                </a:solidFill>
                <a:effectLst/>
                <a:latin typeface="Times New Roman" panose="02020603050405020304" pitchFamily="18" charset="0"/>
                <a:ea typeface="Times New Roman" panose="02020603050405020304" pitchFamily="18" charset="0"/>
              </a:rPr>
              <a:t>Året som har gått har vært preget av gode sportslige resultater, en utfordrende økonomi, økende medlemsmasse og stor tilstrømning av spillere på enkelte nivå, igjen to fantastiske turneringer og gode utsikter for videre positiv aktivitet i 2025.</a:t>
            </a:r>
            <a:endParaRPr lang="en-US" sz="2400" dirty="0">
              <a:effectLst/>
              <a:latin typeface="Times New Roman" panose="02020603050405020304" pitchFamily="18" charset="0"/>
              <a:ea typeface="Times New Roman" panose="02020603050405020304" pitchFamily="18" charset="0"/>
            </a:endParaRPr>
          </a:p>
          <a:p>
            <a:pPr marL="0" indent="0">
              <a:lnSpc>
                <a:spcPct val="107000"/>
              </a:lnSpc>
              <a:spcAft>
                <a:spcPts val="800"/>
              </a:spcAft>
              <a:buNone/>
            </a:pP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595522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BD6BC-CD27-033A-8BBC-E537DCE488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BAC390-89C0-6E99-5AAE-36A69ED3008A}"/>
              </a:ext>
            </a:extLst>
          </p:cNvPr>
          <p:cNvSpPr>
            <a:spLocks noGrp="1"/>
          </p:cNvSpPr>
          <p:nvPr>
            <p:ph type="title"/>
          </p:nvPr>
        </p:nvSpPr>
        <p:spPr>
          <a:xfrm>
            <a:off x="838200" y="365126"/>
            <a:ext cx="10515600" cy="769612"/>
          </a:xfrm>
        </p:spPr>
        <p:txBody>
          <a:bodyPr/>
          <a:lstStyle/>
          <a:p>
            <a:r>
              <a:rPr lang="nb-NO" dirty="0"/>
              <a:t>4. Styrets Beretning - 2</a:t>
            </a:r>
            <a:endParaRPr lang="en-US" dirty="0"/>
          </a:p>
        </p:txBody>
      </p:sp>
      <p:sp>
        <p:nvSpPr>
          <p:cNvPr id="3" name="Content Placeholder 2">
            <a:extLst>
              <a:ext uri="{FF2B5EF4-FFF2-40B4-BE49-F238E27FC236}">
                <a16:creationId xmlns:a16="http://schemas.microsoft.com/office/drawing/2014/main" id="{E15A1FA5-2B3D-56E9-FC09-7EB64221691B}"/>
              </a:ext>
            </a:extLst>
          </p:cNvPr>
          <p:cNvSpPr>
            <a:spLocks noGrp="1"/>
          </p:cNvSpPr>
          <p:nvPr>
            <p:ph idx="1"/>
          </p:nvPr>
        </p:nvSpPr>
        <p:spPr>
          <a:xfrm>
            <a:off x="838200" y="1134738"/>
            <a:ext cx="10515600" cy="5111826"/>
          </a:xfrm>
        </p:spPr>
        <p:txBody>
          <a:bodyPr>
            <a:normAutofit/>
          </a:bodyPr>
          <a:lstStyle/>
          <a:p>
            <a:pPr marL="0" indent="0">
              <a:lnSpc>
                <a:spcPct val="107000"/>
              </a:lnSpc>
              <a:spcAft>
                <a:spcPts val="800"/>
              </a:spcAft>
              <a:buNone/>
            </a:pPr>
            <a:r>
              <a:rPr lang="nb-NO" sz="1800" b="1" kern="100" dirty="0">
                <a:effectLst/>
                <a:latin typeface="Verdana" panose="020B0604030504040204" pitchFamily="34" charset="0"/>
                <a:ea typeface="Verdana" panose="020B0604030504040204" pitchFamily="34" charset="0"/>
                <a:cs typeface="Times New Roman" panose="02020603050405020304" pitchFamily="18" charset="0"/>
              </a:rPr>
              <a:t>Økonomi:</a:t>
            </a:r>
          </a:p>
          <a:p>
            <a:r>
              <a:rPr lang="nb-NO" sz="2400" dirty="0">
                <a:solidFill>
                  <a:srgbClr val="000000"/>
                </a:solidFill>
                <a:effectLst/>
                <a:latin typeface="Times New Roman" panose="02020603050405020304" pitchFamily="18" charset="0"/>
                <a:ea typeface="Times New Roman" panose="02020603050405020304" pitchFamily="18" charset="0"/>
              </a:rPr>
              <a:t>Klubbens økonomi viser et negativt resultat for 2024, på tross av uforutsette inntekter grunnet spillersalg etter sesongen 2023. Dette viser at 2025 må preges av sterk økonomisk kontroll, kostnadsreduksjoner, treng utgiftskontroll og fokus på økt inntektstilfang.</a:t>
            </a:r>
            <a:endParaRPr lang="en-US" sz="2400" dirty="0">
              <a:effectLst/>
              <a:latin typeface="Times New Roman" panose="02020603050405020304" pitchFamily="18" charset="0"/>
              <a:ea typeface="Times New Roman" panose="02020603050405020304" pitchFamily="18" charset="0"/>
            </a:endParaRPr>
          </a:p>
          <a:p>
            <a:r>
              <a:rPr lang="nb-NO" sz="2400" dirty="0">
                <a:solidFill>
                  <a:srgbClr val="000000"/>
                </a:solidFill>
                <a:effectLst/>
                <a:latin typeface="Times New Roman" panose="02020603050405020304" pitchFamily="18" charset="0"/>
                <a:ea typeface="Times New Roman" panose="02020603050405020304" pitchFamily="18" charset="0"/>
              </a:rPr>
              <a:t>Ambisjonen er fortsatt å bygge opp en buffer som gjør klubben robust </a:t>
            </a:r>
            <a:r>
              <a:rPr lang="nb-NO" sz="2400" dirty="0" err="1">
                <a:solidFill>
                  <a:srgbClr val="000000"/>
                </a:solidFill>
                <a:effectLst/>
                <a:latin typeface="Times New Roman" panose="02020603050405020304" pitchFamily="18" charset="0"/>
                <a:ea typeface="Times New Roman" panose="02020603050405020304" pitchFamily="18" charset="0"/>
              </a:rPr>
              <a:t>ift</a:t>
            </a:r>
            <a:r>
              <a:rPr lang="nb-NO" sz="2400" dirty="0">
                <a:solidFill>
                  <a:srgbClr val="000000"/>
                </a:solidFill>
                <a:effectLst/>
                <a:latin typeface="Times New Roman" panose="02020603050405020304" pitchFamily="18" charset="0"/>
                <a:ea typeface="Times New Roman" panose="02020603050405020304" pitchFamily="18" charset="0"/>
              </a:rPr>
              <a:t> uforutsette utgifter og som kan muliggjøre investeringer ved behov.</a:t>
            </a:r>
            <a:endParaRPr lang="en-US" sz="2400" dirty="0">
              <a:effectLst/>
              <a:latin typeface="Times New Roman" panose="02020603050405020304" pitchFamily="18" charset="0"/>
              <a:ea typeface="Times New Roman" panose="02020603050405020304" pitchFamily="18" charset="0"/>
            </a:endParaRPr>
          </a:p>
          <a:p>
            <a:r>
              <a:rPr lang="nb-NO" sz="2400" dirty="0">
                <a:solidFill>
                  <a:srgbClr val="000000"/>
                </a:solidFill>
                <a:effectLst/>
                <a:latin typeface="Times New Roman" panose="02020603050405020304" pitchFamily="18" charset="0"/>
                <a:ea typeface="Times New Roman" panose="02020603050405020304" pitchFamily="18" charset="0"/>
              </a:rPr>
              <a:t>Ny metodikk er innført for å bedre oversikt over aktivitetsbasert økonomi, så man bedre kan kontrollere økonomien ved ulike aktiviteter og for ulike lag, eks FFO, turneringene og de ulike avdelingene.</a:t>
            </a:r>
            <a:endParaRPr lang="en-US" sz="2400" dirty="0">
              <a:effectLst/>
              <a:latin typeface="Times New Roman" panose="02020603050405020304" pitchFamily="18" charset="0"/>
              <a:ea typeface="Times New Roman" panose="02020603050405020304" pitchFamily="18" charset="0"/>
            </a:endParaRPr>
          </a:p>
          <a:p>
            <a:r>
              <a:rPr lang="nb-NO" sz="2400" dirty="0">
                <a:solidFill>
                  <a:srgbClr val="000000"/>
                </a:solidFill>
                <a:effectLst/>
                <a:latin typeface="Times New Roman" panose="02020603050405020304" pitchFamily="18" charset="0"/>
                <a:ea typeface="Times New Roman" panose="02020603050405020304" pitchFamily="18" charset="0"/>
              </a:rPr>
              <a:t>Det skal også nevnes at vi i en dyrtid med høye renter og svak krone ser økninger i utgifter forbundet ved våre aktiviteter og spesielt utenlands turneringsaktivitet, som legger press på egenandeler og som det jobbes aktivt for å motvirke.</a:t>
            </a:r>
            <a:endParaRPr lang="en-US" sz="2400" dirty="0">
              <a:effectLst/>
              <a:latin typeface="Times New Roman" panose="02020603050405020304" pitchFamily="18" charset="0"/>
              <a:ea typeface="Times New Roman" panose="02020603050405020304" pitchFamily="18" charset="0"/>
            </a:endParaRPr>
          </a:p>
          <a:p>
            <a:pPr marL="0" indent="0">
              <a:lnSpc>
                <a:spcPct val="107000"/>
              </a:lnSpc>
              <a:spcAft>
                <a:spcPts val="800"/>
              </a:spcAft>
              <a:buNone/>
            </a:pP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4140914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610FB-A620-D32A-3744-DCFD95A112B5}"/>
              </a:ext>
            </a:extLst>
          </p:cNvPr>
          <p:cNvSpPr>
            <a:spLocks noGrp="1"/>
          </p:cNvSpPr>
          <p:nvPr>
            <p:ph type="title"/>
          </p:nvPr>
        </p:nvSpPr>
        <p:spPr>
          <a:xfrm>
            <a:off x="838200" y="365126"/>
            <a:ext cx="10515600" cy="769612"/>
          </a:xfrm>
        </p:spPr>
        <p:txBody>
          <a:bodyPr/>
          <a:lstStyle/>
          <a:p>
            <a:r>
              <a:rPr lang="nb-NO" dirty="0"/>
              <a:t>4. Styrets Beretning - 3</a:t>
            </a:r>
            <a:endParaRPr lang="en-US" dirty="0"/>
          </a:p>
        </p:txBody>
      </p:sp>
      <p:sp>
        <p:nvSpPr>
          <p:cNvPr id="3" name="Content Placeholder 2">
            <a:extLst>
              <a:ext uri="{FF2B5EF4-FFF2-40B4-BE49-F238E27FC236}">
                <a16:creationId xmlns:a16="http://schemas.microsoft.com/office/drawing/2014/main" id="{0BD05453-EEE6-C3CC-9AA9-A42F31A6EA01}"/>
              </a:ext>
            </a:extLst>
          </p:cNvPr>
          <p:cNvSpPr>
            <a:spLocks noGrp="1"/>
          </p:cNvSpPr>
          <p:nvPr>
            <p:ph idx="1"/>
          </p:nvPr>
        </p:nvSpPr>
        <p:spPr>
          <a:xfrm>
            <a:off x="838200" y="1134738"/>
            <a:ext cx="10515600" cy="5042225"/>
          </a:xfrm>
        </p:spPr>
        <p:txBody>
          <a:bodyPr>
            <a:normAutofit lnSpcReduction="10000"/>
          </a:bodyPr>
          <a:lstStyle/>
          <a:p>
            <a:pPr marL="0" indent="0">
              <a:lnSpc>
                <a:spcPct val="107000"/>
              </a:lnSpc>
              <a:spcAft>
                <a:spcPts val="800"/>
              </a:spcAft>
              <a:buNone/>
            </a:pPr>
            <a:r>
              <a:rPr lang="nb-NO" sz="1800" b="1" kern="100" dirty="0">
                <a:effectLst/>
                <a:latin typeface="Verdana" panose="020B0604030504040204" pitchFamily="34" charset="0"/>
                <a:ea typeface="Verdana" panose="020B0604030504040204" pitchFamily="34" charset="0"/>
                <a:cs typeface="Times New Roman" panose="02020603050405020304" pitchFamily="18" charset="0"/>
              </a:rPr>
              <a:t>Anlegg</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p>
            <a:r>
              <a:rPr lang="nb-NO" sz="1900" dirty="0">
                <a:solidFill>
                  <a:srgbClr val="000000"/>
                </a:solidFill>
                <a:effectLst/>
                <a:latin typeface="Times New Roman" panose="02020603050405020304" pitchFamily="18" charset="0"/>
                <a:ea typeface="Times New Roman" panose="02020603050405020304" pitchFamily="18" charset="0"/>
              </a:rPr>
              <a:t>Som signalisert i foregående årsmøte var anlegg et område styret ville fortsette å legge mye vekt på i 2024, som i 2023. Det er derfor veldig gledelig å kunne ta frem de to elementene som gikk i riktig retning i 2024, med utsikter til kunstgress på </a:t>
            </a:r>
            <a:r>
              <a:rPr lang="nb-NO" sz="1900" dirty="0" err="1">
                <a:solidFill>
                  <a:srgbClr val="000000"/>
                </a:solidFill>
                <a:effectLst/>
                <a:latin typeface="Times New Roman" panose="02020603050405020304" pitchFamily="18" charset="0"/>
                <a:ea typeface="Times New Roman" panose="02020603050405020304" pitchFamily="18" charset="0"/>
              </a:rPr>
              <a:t>Alustar</a:t>
            </a:r>
            <a:r>
              <a:rPr lang="nb-NO" sz="1900" dirty="0">
                <a:solidFill>
                  <a:srgbClr val="000000"/>
                </a:solidFill>
                <a:effectLst/>
                <a:latin typeface="Times New Roman" panose="02020603050405020304" pitchFamily="18" charset="0"/>
                <a:ea typeface="Times New Roman" panose="02020603050405020304" pitchFamily="18" charset="0"/>
              </a:rPr>
              <a:t> arena, som vil gi klubben betydelig kapasitetsforbedring året gjennom som vil legge forholdene bedre til rette for å gi alle lag god tilgang til treningstider på fornuftige tider av døgnet. Klubben har hatt et godt samarbeid med kommunens politikere gjennom året og vi er takknemlig for at de har valgt oss og kunstgress på </a:t>
            </a:r>
            <a:r>
              <a:rPr lang="nb-NO" sz="1900" dirty="0" err="1">
                <a:solidFill>
                  <a:srgbClr val="000000"/>
                </a:solidFill>
                <a:effectLst/>
                <a:latin typeface="Times New Roman" panose="02020603050405020304" pitchFamily="18" charset="0"/>
                <a:ea typeface="Times New Roman" panose="02020603050405020304" pitchFamily="18" charset="0"/>
              </a:rPr>
              <a:t>Alustar</a:t>
            </a:r>
            <a:r>
              <a:rPr lang="nb-NO" sz="1900" dirty="0">
                <a:solidFill>
                  <a:srgbClr val="000000"/>
                </a:solidFill>
                <a:effectLst/>
                <a:latin typeface="Times New Roman" panose="02020603050405020304" pitchFamily="18" charset="0"/>
                <a:ea typeface="Times New Roman" panose="02020603050405020304" pitchFamily="18" charset="0"/>
              </a:rPr>
              <a:t> arena i et stramt og utfordrende kommunebudsjett.</a:t>
            </a:r>
            <a:endParaRPr lang="en-US" sz="1900" dirty="0">
              <a:effectLst/>
              <a:latin typeface="Times New Roman" panose="02020603050405020304" pitchFamily="18" charset="0"/>
              <a:ea typeface="Times New Roman" panose="02020603050405020304" pitchFamily="18" charset="0"/>
            </a:endParaRPr>
          </a:p>
          <a:p>
            <a:r>
              <a:rPr lang="nb-NO" sz="1900" dirty="0">
                <a:solidFill>
                  <a:srgbClr val="000000"/>
                </a:solidFill>
                <a:effectLst/>
                <a:latin typeface="Times New Roman" panose="02020603050405020304" pitchFamily="18" charset="0"/>
                <a:ea typeface="Times New Roman" panose="02020603050405020304" pitchFamily="18" charset="0"/>
              </a:rPr>
              <a:t>Det andre elementet er at vi etter aktiv møtevirksomhet med det offentlige, politikere og administrasjon, fikk gehør for at vi som en klubb med betydelig aktivitet på begge kjønn og i alle aldre, ikke har et hensiktsmessig garderobeanlegg. Dette ligger nå på listen over kommunale anlegg som skal oppgraderes i nær fremtid. Her må det imidlertid legges til at vi anser kommunens økonomiske handlingsrom som kraftig redusert hvor det har vært kommunisert at det nå vurderes å implementere en alternativ tilnærming for bygging av slike type anlegg der klubben må ta betydelig større ansvar for gjennomføringen og økonomi. Dette vil medføre at klubben fremover vil måtte utarbeide gode og robuste løsninger som reduserer offentlige investeringer. Garderobeanlegg og tribunekapasitet for </a:t>
            </a:r>
            <a:r>
              <a:rPr lang="nb-NO" sz="1900" dirty="0" err="1">
                <a:solidFill>
                  <a:srgbClr val="000000"/>
                </a:solidFill>
                <a:effectLst/>
                <a:latin typeface="Times New Roman" panose="02020603050405020304" pitchFamily="18" charset="0"/>
                <a:ea typeface="Times New Roman" panose="02020603050405020304" pitchFamily="18" charset="0"/>
              </a:rPr>
              <a:t>Alustar</a:t>
            </a:r>
            <a:r>
              <a:rPr lang="nb-NO" sz="1900" dirty="0">
                <a:solidFill>
                  <a:srgbClr val="000000"/>
                </a:solidFill>
                <a:effectLst/>
                <a:latin typeface="Times New Roman" panose="02020603050405020304" pitchFamily="18" charset="0"/>
                <a:ea typeface="Times New Roman" panose="02020603050405020304" pitchFamily="18" charset="0"/>
              </a:rPr>
              <a:t> arena vil være et av våre fokusområder å modne gjennom året for å sikre at vi har en langtidsløsning for Lassa Idrettspark som tilfredsstiller klubbens behov.</a:t>
            </a:r>
            <a:endParaRPr lang="en-US" sz="19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88674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610FB-A620-D32A-3744-DCFD95A112B5}"/>
              </a:ext>
            </a:extLst>
          </p:cNvPr>
          <p:cNvSpPr>
            <a:spLocks noGrp="1"/>
          </p:cNvSpPr>
          <p:nvPr>
            <p:ph type="title"/>
          </p:nvPr>
        </p:nvSpPr>
        <p:spPr>
          <a:xfrm>
            <a:off x="838200" y="365126"/>
            <a:ext cx="10515600" cy="769612"/>
          </a:xfrm>
        </p:spPr>
        <p:txBody>
          <a:bodyPr/>
          <a:lstStyle/>
          <a:p>
            <a:r>
              <a:rPr lang="nb-NO" dirty="0"/>
              <a:t>4. Styrets Beretning - 4</a:t>
            </a:r>
            <a:endParaRPr lang="en-US" dirty="0"/>
          </a:p>
        </p:txBody>
      </p:sp>
      <p:sp>
        <p:nvSpPr>
          <p:cNvPr id="3" name="Content Placeholder 2">
            <a:extLst>
              <a:ext uri="{FF2B5EF4-FFF2-40B4-BE49-F238E27FC236}">
                <a16:creationId xmlns:a16="http://schemas.microsoft.com/office/drawing/2014/main" id="{0BD05453-EEE6-C3CC-9AA9-A42F31A6EA01}"/>
              </a:ext>
            </a:extLst>
          </p:cNvPr>
          <p:cNvSpPr>
            <a:spLocks noGrp="1"/>
          </p:cNvSpPr>
          <p:nvPr>
            <p:ph idx="1"/>
          </p:nvPr>
        </p:nvSpPr>
        <p:spPr>
          <a:xfrm>
            <a:off x="838200" y="1134738"/>
            <a:ext cx="10515600" cy="5155893"/>
          </a:xfrm>
        </p:spPr>
        <p:txBody>
          <a:bodyPr>
            <a:normAutofit fontScale="92500" lnSpcReduction="10000"/>
          </a:bodyPr>
          <a:lstStyle/>
          <a:p>
            <a:pPr marL="0" indent="0">
              <a:lnSpc>
                <a:spcPct val="107000"/>
              </a:lnSpc>
              <a:spcAft>
                <a:spcPts val="800"/>
              </a:spcAft>
              <a:buNone/>
            </a:pPr>
            <a:r>
              <a:rPr lang="nb-NO" sz="1800" b="1" kern="100" dirty="0">
                <a:effectLst/>
                <a:latin typeface="Verdana" panose="020B0604030504040204" pitchFamily="34" charset="0"/>
                <a:ea typeface="Verdana" panose="020B0604030504040204" pitchFamily="34" charset="0"/>
                <a:cs typeface="Times New Roman" panose="02020603050405020304" pitchFamily="18" charset="0"/>
              </a:rPr>
              <a:t>Turneringer</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p>
            <a:r>
              <a:rPr lang="nb-NO" sz="1800" dirty="0">
                <a:solidFill>
                  <a:srgbClr val="000000"/>
                </a:solidFill>
                <a:effectLst/>
                <a:latin typeface="Times New Roman" panose="02020603050405020304" pitchFamily="18" charset="0"/>
                <a:ea typeface="Times New Roman" panose="02020603050405020304" pitchFamily="18" charset="0"/>
              </a:rPr>
              <a:t>Våre to turneringer har utviklet seg veldig positivt og det har blitt gjort en strålende jobb fra administrasjonen og frivillige i denne sammenheng. En veldig god metodikk har blitt funnet for mobilisering av frivillige som gir klingende mynt i de ulike lagkassene.</a:t>
            </a:r>
            <a:endParaRPr lang="en-US" sz="1800" dirty="0">
              <a:effectLst/>
              <a:latin typeface="Times New Roman" panose="02020603050405020304" pitchFamily="18" charset="0"/>
              <a:ea typeface="Times New Roman" panose="02020603050405020304" pitchFamily="18" charset="0"/>
            </a:endParaRPr>
          </a:p>
          <a:p>
            <a:r>
              <a:rPr lang="nb-NO" sz="1800" dirty="0">
                <a:solidFill>
                  <a:srgbClr val="000000"/>
                </a:solidFill>
                <a:effectLst/>
                <a:latin typeface="Times New Roman" panose="02020603050405020304" pitchFamily="18" charset="0"/>
                <a:ea typeface="Times New Roman" panose="02020603050405020304" pitchFamily="18" charset="0"/>
              </a:rPr>
              <a:t>Ungdomsturneringen har siden denne ble etablert for tre år siden med 35 lag involvert i første turnering, utviklet seg til en større regional turnering med henholdsvis 104 og 184 lag i 2023 og 2024 med representasjon fra Bergen i nord til Lyngdal i sør. Denne turneringen er en stor inntektskilde for både klubben og lagene med betydelig ringvirkninger for lokalt næringsliv samtidig som den fyller et gap i turneringstilbudene i området. Den har derfor videre ekspansjonsmuligheter og her setter fantasien grenser for hva man kan få til. Flere anlegg i nærområdet var i bruk </a:t>
            </a:r>
            <a:r>
              <a:rPr lang="nb-NO" sz="1800" dirty="0" err="1">
                <a:solidFill>
                  <a:srgbClr val="000000"/>
                </a:solidFill>
                <a:effectLst/>
                <a:latin typeface="Times New Roman" panose="02020603050405020304" pitchFamily="18" charset="0"/>
                <a:ea typeface="Times New Roman" panose="02020603050405020304" pitchFamily="18" charset="0"/>
              </a:rPr>
              <a:t>ifm</a:t>
            </a:r>
            <a:r>
              <a:rPr lang="nb-NO" sz="1800" dirty="0">
                <a:solidFill>
                  <a:srgbClr val="000000"/>
                </a:solidFill>
                <a:effectLst/>
                <a:latin typeface="Times New Roman" panose="02020603050405020304" pitchFamily="18" charset="0"/>
                <a:ea typeface="Times New Roman" panose="02020603050405020304" pitchFamily="18" charset="0"/>
              </a:rPr>
              <a:t> turneringen i 2024 bl.a. på anleggene til Viking, Madla og hos SIF, og vi håper på en videre økning i 2025.</a:t>
            </a:r>
            <a:endParaRPr lang="en-US" sz="1800" dirty="0">
              <a:effectLst/>
              <a:latin typeface="Times New Roman" panose="02020603050405020304" pitchFamily="18" charset="0"/>
              <a:ea typeface="Times New Roman" panose="02020603050405020304" pitchFamily="18" charset="0"/>
            </a:endParaRPr>
          </a:p>
          <a:p>
            <a:r>
              <a:rPr lang="nb-NO" sz="1800" dirty="0">
                <a:solidFill>
                  <a:srgbClr val="000000"/>
                </a:solidFill>
                <a:effectLst/>
                <a:latin typeface="Times New Roman" panose="02020603050405020304" pitchFamily="18" charset="0"/>
                <a:ea typeface="Times New Roman" panose="02020603050405020304" pitchFamily="18" charset="0"/>
              </a:rPr>
              <a:t>Miniturneringen som avholdes i september hadde i fjor deltagelse av 240 lag, hovedsakelig lokale, og gjennomføringen ble igjen en stor suksess.</a:t>
            </a:r>
            <a:endParaRPr lang="en-US" sz="1800" dirty="0">
              <a:effectLst/>
              <a:latin typeface="Times New Roman" panose="02020603050405020304" pitchFamily="18" charset="0"/>
              <a:ea typeface="Times New Roman" panose="02020603050405020304" pitchFamily="18" charset="0"/>
            </a:endParaRPr>
          </a:p>
          <a:p>
            <a:pPr marL="0" indent="0">
              <a:lnSpc>
                <a:spcPct val="107000"/>
              </a:lnSpc>
              <a:spcAft>
                <a:spcPts val="800"/>
              </a:spcAft>
              <a:buNone/>
            </a:pPr>
            <a:r>
              <a:rPr lang="nb-NO" sz="1800" b="1" kern="100" dirty="0">
                <a:effectLst/>
                <a:latin typeface="Verdana" panose="020B0604030504040204" pitchFamily="34" charset="0"/>
                <a:ea typeface="Verdana" panose="020B0604030504040204" pitchFamily="34" charset="0"/>
                <a:cs typeface="Times New Roman" panose="02020603050405020304" pitchFamily="18" charset="0"/>
              </a:rPr>
              <a:t>Dana-Cup: </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p>
            <a:r>
              <a:rPr lang="nb-NO" sz="1700" dirty="0">
                <a:solidFill>
                  <a:srgbClr val="000000"/>
                </a:solidFill>
                <a:effectLst/>
                <a:latin typeface="Times New Roman" panose="02020603050405020304" pitchFamily="18" charset="0"/>
                <a:ea typeface="Times New Roman" panose="02020603050405020304" pitchFamily="18" charset="0"/>
              </a:rPr>
              <a:t>Det årvisse eventyret for våre ungdomslag gikk igjen av stabelen i 2024 igjen med rekordstor deltagelse fra FK Vidar. Vi deltok i fjor med 19 lag, derav 4 jentelag og 15 guttelag, 252 (59 jenter/193 gutter) deltagere støttet av 45 trenere/ledere, noe som er rekord og selv om det ikke ble noen lag som vant turnerings a-sluttspill ved denne anledningen, var de sportslige resultatene veldig bra.</a:t>
            </a:r>
            <a:endParaRPr lang="en-US" sz="1700" dirty="0">
              <a:effectLst/>
              <a:latin typeface="Times New Roman" panose="02020603050405020304" pitchFamily="18" charset="0"/>
              <a:ea typeface="Times New Roman" panose="02020603050405020304" pitchFamily="18" charset="0"/>
            </a:endParaRPr>
          </a:p>
          <a:p>
            <a:r>
              <a:rPr lang="nb-NO" sz="1700" dirty="0">
                <a:solidFill>
                  <a:srgbClr val="000000"/>
                </a:solidFill>
                <a:effectLst/>
                <a:latin typeface="Times New Roman" panose="02020603050405020304" pitchFamily="18" charset="0"/>
                <a:ea typeface="Times New Roman" panose="02020603050405020304" pitchFamily="18" charset="0"/>
              </a:rPr>
              <a:t>FK Vidar ble kåret til turnerings beste lag, med 15 lag som gikk til A-sluttspillet. G19 fikk bronse, mens J14 og G14 (7’er) vant B-sluttspillet.</a:t>
            </a:r>
            <a:endParaRPr lang="en-US" sz="17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78624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610FB-A620-D32A-3744-DCFD95A112B5}"/>
              </a:ext>
            </a:extLst>
          </p:cNvPr>
          <p:cNvSpPr>
            <a:spLocks noGrp="1"/>
          </p:cNvSpPr>
          <p:nvPr>
            <p:ph type="title"/>
          </p:nvPr>
        </p:nvSpPr>
        <p:spPr>
          <a:xfrm>
            <a:off x="838200" y="365126"/>
            <a:ext cx="10515600" cy="769612"/>
          </a:xfrm>
        </p:spPr>
        <p:txBody>
          <a:bodyPr/>
          <a:lstStyle/>
          <a:p>
            <a:r>
              <a:rPr lang="nb-NO" dirty="0"/>
              <a:t>4. Styrets Beretning - 5</a:t>
            </a:r>
            <a:endParaRPr lang="en-US" dirty="0"/>
          </a:p>
        </p:txBody>
      </p:sp>
      <p:sp>
        <p:nvSpPr>
          <p:cNvPr id="3" name="Content Placeholder 2">
            <a:extLst>
              <a:ext uri="{FF2B5EF4-FFF2-40B4-BE49-F238E27FC236}">
                <a16:creationId xmlns:a16="http://schemas.microsoft.com/office/drawing/2014/main" id="{0BD05453-EEE6-C3CC-9AA9-A42F31A6EA01}"/>
              </a:ext>
            </a:extLst>
          </p:cNvPr>
          <p:cNvSpPr>
            <a:spLocks noGrp="1"/>
          </p:cNvSpPr>
          <p:nvPr>
            <p:ph idx="1"/>
          </p:nvPr>
        </p:nvSpPr>
        <p:spPr>
          <a:xfrm>
            <a:off x="838200" y="1134738"/>
            <a:ext cx="10515600" cy="5155893"/>
          </a:xfrm>
        </p:spPr>
        <p:txBody>
          <a:bodyPr>
            <a:normAutofit/>
          </a:bodyPr>
          <a:lstStyle/>
          <a:p>
            <a:pPr>
              <a:lnSpc>
                <a:spcPct val="107000"/>
              </a:lnSpc>
              <a:spcAft>
                <a:spcPts val="800"/>
              </a:spcAft>
            </a:pPr>
            <a:endParaRPr lang="nb-NO" sz="1800" b="1" kern="100" dirty="0">
              <a:effectLst/>
              <a:latin typeface="Verdana" panose="020B0604030504040204" pitchFamily="34" charset="0"/>
              <a:ea typeface="Verdana" panose="020B0604030504040204" pitchFamily="34" charset="0"/>
              <a:cs typeface="Times New Roman" panose="02020603050405020304" pitchFamily="18" charset="0"/>
            </a:endParaRPr>
          </a:p>
          <a:p>
            <a:pPr marL="0" indent="0">
              <a:lnSpc>
                <a:spcPct val="107000"/>
              </a:lnSpc>
              <a:spcAft>
                <a:spcPts val="800"/>
              </a:spcAft>
              <a:buNone/>
            </a:pPr>
            <a:r>
              <a:rPr lang="nb-NO" sz="1800" b="1" kern="100" dirty="0">
                <a:effectLst/>
                <a:latin typeface="Verdana" panose="020B0604030504040204" pitchFamily="34" charset="0"/>
                <a:ea typeface="Verdana" panose="020B0604030504040204" pitchFamily="34" charset="0"/>
                <a:cs typeface="Times New Roman" panose="02020603050405020304" pitchFamily="18" charset="0"/>
              </a:rPr>
              <a:t>FFO oppsummering </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p>
            <a:r>
              <a:rPr lang="nb-NO" sz="2400" dirty="0">
                <a:solidFill>
                  <a:srgbClr val="000000"/>
                </a:solidFill>
                <a:effectLst/>
                <a:latin typeface="Times New Roman" panose="02020603050405020304" pitchFamily="18" charset="0"/>
                <a:ea typeface="Times New Roman" panose="02020603050405020304" pitchFamily="18" charset="0"/>
              </a:rPr>
              <a:t>Vi har fortsatt meget god aktivitet på våre fotballfritidsordninger, med rundt 85 barn derav 20 jenter, med totalt 160 deltagelser på FFO i uken. I tillegg til administrasjonens representanter, jobber en del ressurser fra A-lagene og de eldste ungdomslagene på FFO-ordningen.</a:t>
            </a:r>
            <a:endParaRPr lang="en-US" sz="2400" dirty="0">
              <a:effectLst/>
              <a:latin typeface="Times New Roman" panose="02020603050405020304" pitchFamily="18" charset="0"/>
              <a:ea typeface="Times New Roman" panose="02020603050405020304" pitchFamily="18" charset="0"/>
            </a:endParaRPr>
          </a:p>
          <a:p>
            <a:r>
              <a:rPr lang="nb-NO" sz="2400" dirty="0">
                <a:solidFill>
                  <a:srgbClr val="000000"/>
                </a:solidFill>
                <a:effectLst/>
                <a:latin typeface="Times New Roman" panose="02020603050405020304" pitchFamily="18" charset="0"/>
                <a:ea typeface="Times New Roman" panose="02020603050405020304" pitchFamily="18" charset="0"/>
              </a:rPr>
              <a:t>Gjennom ferier er det i tillegg arrangert et antall fotballskoler, både med Stoke og under Tine-paraplyen.</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51900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610FB-A620-D32A-3744-DCFD95A112B5}"/>
              </a:ext>
            </a:extLst>
          </p:cNvPr>
          <p:cNvSpPr>
            <a:spLocks noGrp="1"/>
          </p:cNvSpPr>
          <p:nvPr>
            <p:ph type="title"/>
          </p:nvPr>
        </p:nvSpPr>
        <p:spPr>
          <a:xfrm>
            <a:off x="838200" y="365126"/>
            <a:ext cx="10515600" cy="769612"/>
          </a:xfrm>
        </p:spPr>
        <p:txBody>
          <a:bodyPr/>
          <a:lstStyle/>
          <a:p>
            <a:r>
              <a:rPr lang="nb-NO" dirty="0"/>
              <a:t>4. Styrets Beretning - 6</a:t>
            </a:r>
            <a:endParaRPr lang="en-US" dirty="0"/>
          </a:p>
        </p:txBody>
      </p:sp>
      <p:sp>
        <p:nvSpPr>
          <p:cNvPr id="3" name="Content Placeholder 2">
            <a:extLst>
              <a:ext uri="{FF2B5EF4-FFF2-40B4-BE49-F238E27FC236}">
                <a16:creationId xmlns:a16="http://schemas.microsoft.com/office/drawing/2014/main" id="{0BD05453-EEE6-C3CC-9AA9-A42F31A6EA01}"/>
              </a:ext>
            </a:extLst>
          </p:cNvPr>
          <p:cNvSpPr>
            <a:spLocks noGrp="1"/>
          </p:cNvSpPr>
          <p:nvPr>
            <p:ph idx="1"/>
          </p:nvPr>
        </p:nvSpPr>
        <p:spPr>
          <a:xfrm>
            <a:off x="838200" y="1134738"/>
            <a:ext cx="10515600" cy="5155893"/>
          </a:xfrm>
        </p:spPr>
        <p:txBody>
          <a:bodyPr>
            <a:normAutofit lnSpcReduction="10000"/>
          </a:bodyPr>
          <a:lstStyle/>
          <a:p>
            <a:pPr marL="0" indent="0">
              <a:lnSpc>
                <a:spcPct val="107000"/>
              </a:lnSpc>
              <a:spcAft>
                <a:spcPts val="800"/>
              </a:spcAft>
              <a:buNone/>
            </a:pPr>
            <a:r>
              <a:rPr lang="nb-NO" sz="1800" b="1" kern="100" dirty="0">
                <a:effectLst/>
                <a:latin typeface="Verdana" panose="020B0604030504040204" pitchFamily="34" charset="0"/>
                <a:ea typeface="Verdana" panose="020B0604030504040204" pitchFamily="34" charset="0"/>
                <a:cs typeface="Times New Roman" panose="02020603050405020304" pitchFamily="18" charset="0"/>
              </a:rPr>
              <a:t>Oppsummering:</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p>
            <a:r>
              <a:rPr lang="nb-NO" sz="2000" dirty="0">
                <a:solidFill>
                  <a:srgbClr val="000000"/>
                </a:solidFill>
                <a:effectLst/>
                <a:latin typeface="Times New Roman" panose="02020603050405020304" pitchFamily="18" charset="0"/>
                <a:ea typeface="Times New Roman" panose="02020603050405020304" pitchFamily="18" charset="0"/>
              </a:rPr>
              <a:t>Fotballsesongen 2024 var et vellykket år for FK Vidar. Klubbens medlemsmasse øker, det jobbes hardt og godt for å gi et godt tilbud til alle og vi ser at vi er en attraktiv klubb for unge og eldre. Vi har etter sesongen 2024 fått et stort tilsig fra naboklubber som ikke evner å gi et godt tilbud til alle medlemmer. Veldig gode sportslige resultater må nevnes, både på seniornivå og med to kretsmesterskap i ungdomsavdelingen med G15 og G19-lagene. Det gror veldig godt i klubben under seniornivået.</a:t>
            </a:r>
            <a:endParaRPr lang="en-US" sz="2000" dirty="0">
              <a:effectLst/>
              <a:latin typeface="Times New Roman" panose="02020603050405020304" pitchFamily="18" charset="0"/>
              <a:ea typeface="Times New Roman" panose="02020603050405020304" pitchFamily="18" charset="0"/>
            </a:endParaRPr>
          </a:p>
          <a:p>
            <a:r>
              <a:rPr lang="nb-NO" sz="2000" dirty="0">
                <a:solidFill>
                  <a:srgbClr val="000000"/>
                </a:solidFill>
                <a:effectLst/>
                <a:latin typeface="Times New Roman" panose="02020603050405020304" pitchFamily="18" charset="0"/>
                <a:ea typeface="Times New Roman" panose="02020603050405020304" pitchFamily="18" charset="0"/>
              </a:rPr>
              <a:t>I ungdoms- og barnefotballen er det full fart og det blir drevet godt på alle alderstrinn, det er selvfølgelig alltid ting å forbedre, noen av disse er godt dokumentert og vil bli videre jobbet med i inneværende år.</a:t>
            </a:r>
            <a:endParaRPr lang="en-US" sz="2000" dirty="0">
              <a:effectLst/>
              <a:latin typeface="Times New Roman" panose="02020603050405020304" pitchFamily="18" charset="0"/>
              <a:ea typeface="Times New Roman" panose="02020603050405020304" pitchFamily="18" charset="0"/>
            </a:endParaRPr>
          </a:p>
          <a:p>
            <a:r>
              <a:rPr lang="nb-NO" sz="2000" dirty="0">
                <a:solidFill>
                  <a:srgbClr val="000000"/>
                </a:solidFill>
                <a:effectLst/>
                <a:latin typeface="Times New Roman" panose="02020603050405020304" pitchFamily="18" charset="0"/>
                <a:ea typeface="Times New Roman" panose="02020603050405020304" pitchFamily="18" charset="0"/>
              </a:rPr>
              <a:t>Økonomisk har det vært et krevende år og grep er og vil bli tatt for å øke robustheten, inntektspotensialet og sikre bedre kontroll med klubbens økonomi i sesongen som kommer. Vi håper at vi ser omleggingen av </a:t>
            </a:r>
            <a:r>
              <a:rPr lang="nb-NO" sz="2000" dirty="0" err="1">
                <a:solidFill>
                  <a:srgbClr val="000000"/>
                </a:solidFill>
                <a:effectLst/>
                <a:latin typeface="Times New Roman" panose="02020603050405020304" pitchFamily="18" charset="0"/>
                <a:ea typeface="Times New Roman" panose="02020603050405020304" pitchFamily="18" charset="0"/>
              </a:rPr>
              <a:t>Alustar</a:t>
            </a:r>
            <a:r>
              <a:rPr lang="nb-NO" sz="2000" dirty="0">
                <a:solidFill>
                  <a:srgbClr val="000000"/>
                </a:solidFill>
                <a:effectLst/>
                <a:latin typeface="Times New Roman" panose="02020603050405020304" pitchFamily="18" charset="0"/>
                <a:ea typeface="Times New Roman" panose="02020603050405020304" pitchFamily="18" charset="0"/>
              </a:rPr>
              <a:t> arena til kunstgress gjennomført og at vi da kan skifte fokus til å jobbe videre i kommende 12 måneder med forbedring av garderobefasiliteter for alle.</a:t>
            </a:r>
            <a:endParaRPr lang="en-US" sz="2000" dirty="0">
              <a:effectLst/>
              <a:latin typeface="Times New Roman" panose="02020603050405020304" pitchFamily="18" charset="0"/>
              <a:ea typeface="Times New Roman" panose="02020603050405020304" pitchFamily="18" charset="0"/>
            </a:endParaRPr>
          </a:p>
          <a:p>
            <a:r>
              <a:rPr lang="nb-NO" sz="2000" dirty="0">
                <a:solidFill>
                  <a:srgbClr val="000000"/>
                </a:solidFill>
                <a:effectLst/>
                <a:latin typeface="Times New Roman" panose="02020603050405020304" pitchFamily="18" charset="0"/>
                <a:ea typeface="Times New Roman" panose="02020603050405020304" pitchFamily="18" charset="0"/>
              </a:rPr>
              <a:t>Årets beretning må som alltid avsluttes med å rette en stor takk til ansatte og alle frivillige i klubben som legger ned en enorm innsats og med en uvurderlig betydning for barn, ungdom og voksne ikke bare i vår bydel, men i hele Stavanger.</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2183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A2889-DE84-C309-BF3B-949C68915724}"/>
              </a:ext>
            </a:extLst>
          </p:cNvPr>
          <p:cNvSpPr>
            <a:spLocks noGrp="1"/>
          </p:cNvSpPr>
          <p:nvPr>
            <p:ph type="title"/>
          </p:nvPr>
        </p:nvSpPr>
        <p:spPr>
          <a:xfrm>
            <a:off x="838200" y="365126"/>
            <a:ext cx="10515600" cy="825500"/>
          </a:xfrm>
        </p:spPr>
        <p:txBody>
          <a:bodyPr/>
          <a:lstStyle/>
          <a:p>
            <a:r>
              <a:rPr lang="nb-NO" dirty="0"/>
              <a:t>Styrets beretning - Utmerkelser</a:t>
            </a:r>
            <a:endParaRPr lang="en-US" dirty="0"/>
          </a:p>
        </p:txBody>
      </p:sp>
      <p:sp>
        <p:nvSpPr>
          <p:cNvPr id="3" name="Content Placeholder 2">
            <a:extLst>
              <a:ext uri="{FF2B5EF4-FFF2-40B4-BE49-F238E27FC236}">
                <a16:creationId xmlns:a16="http://schemas.microsoft.com/office/drawing/2014/main" id="{9ECF0EA9-6809-E685-A4C8-2387C112C992}"/>
              </a:ext>
            </a:extLst>
          </p:cNvPr>
          <p:cNvSpPr>
            <a:spLocks noGrp="1"/>
          </p:cNvSpPr>
          <p:nvPr>
            <p:ph idx="1"/>
          </p:nvPr>
        </p:nvSpPr>
        <p:spPr>
          <a:xfrm>
            <a:off x="838200" y="1190626"/>
            <a:ext cx="10515600" cy="4986337"/>
          </a:xfrm>
        </p:spPr>
        <p:txBody>
          <a:bodyPr>
            <a:normAutofit/>
          </a:bodyPr>
          <a:lstStyle/>
          <a:p>
            <a:pPr marL="0" indent="0">
              <a:buNone/>
            </a:pPr>
            <a:endParaRPr lang="nb-NO" sz="2500" b="1" dirty="0">
              <a:solidFill>
                <a:srgbClr val="000000"/>
              </a:solidFill>
              <a:effectLst/>
              <a:latin typeface="Calibri" panose="020F0502020204030204" pitchFamily="34" charset="0"/>
              <a:ea typeface="Times New Roman" panose="02020603050405020304" pitchFamily="18" charset="0"/>
            </a:endParaRPr>
          </a:p>
          <a:p>
            <a:pPr marL="0" indent="0">
              <a:buNone/>
            </a:pPr>
            <a:r>
              <a:rPr lang="nb-NO" sz="2500" b="1" dirty="0">
                <a:solidFill>
                  <a:srgbClr val="000000"/>
                </a:solidFill>
                <a:effectLst/>
                <a:latin typeface="Calibri" panose="020F0502020204030204" pitchFamily="34" charset="0"/>
                <a:ea typeface="Times New Roman" panose="02020603050405020304" pitchFamily="18" charset="0"/>
              </a:rPr>
              <a:t>Odd Søndenås pokal:</a:t>
            </a:r>
            <a:endParaRPr lang="en-US" sz="2500" b="1" dirty="0">
              <a:effectLst/>
              <a:latin typeface="Times New Roman" panose="02020603050405020304" pitchFamily="18" charset="0"/>
              <a:ea typeface="Times New Roman" panose="02020603050405020304" pitchFamily="18" charset="0"/>
            </a:endParaRPr>
          </a:p>
          <a:p>
            <a:pPr marL="0" indent="0">
              <a:buNone/>
            </a:pPr>
            <a:r>
              <a:rPr lang="nb-NO" sz="1800" dirty="0">
                <a:solidFill>
                  <a:srgbClr val="000000"/>
                </a:solidFill>
                <a:effectLst/>
                <a:latin typeface="Calibri" panose="020F0502020204030204" pitchFamily="34" charset="0"/>
                <a:ea typeface="Times New Roman" panose="02020603050405020304" pitchFamily="18" charset="0"/>
              </a:rPr>
              <a:t>Denne utmerkelsen tildeles av styret til et medlem som har tjent klubben fra minialder til fullført junioralder. Vedkommende har gjennom alle år vist en oppførsel og holdning som vi alle verdsetter meget høyt. Vi nevner følgende kriterier:</a:t>
            </a:r>
            <a:endParaRPr lang="en-US" sz="1800" dirty="0">
              <a:effectLst/>
              <a:latin typeface="Times New Roman" panose="02020603050405020304" pitchFamily="18" charset="0"/>
              <a:ea typeface="Times New Roman" panose="02020603050405020304" pitchFamily="18" charset="0"/>
            </a:endParaRPr>
          </a:p>
          <a:p>
            <a:r>
              <a:rPr lang="nb-NO" sz="1800" dirty="0">
                <a:solidFill>
                  <a:srgbClr val="000000"/>
                </a:solidFill>
                <a:effectLst/>
                <a:latin typeface="Calibri" panose="020F0502020204030204" pitchFamily="34" charset="0"/>
                <a:ea typeface="Times New Roman" panose="02020603050405020304" pitchFamily="18" charset="0"/>
              </a:rPr>
              <a:t>Vanlig god folkeskikk, Presist fremmøte til trening og kamp, Treningsiver og gode holdninger.  Fair play, Godt kameratskap.</a:t>
            </a:r>
          </a:p>
          <a:p>
            <a:endParaRPr lang="nb-NO" sz="1800" dirty="0">
              <a:solidFill>
                <a:srgbClr val="000000"/>
              </a:solidFill>
              <a:latin typeface="Calibri" panose="020F0502020204030204" pitchFamily="34" charset="0"/>
              <a:ea typeface="Times New Roman" panose="02020603050405020304" pitchFamily="18" charset="0"/>
            </a:endParaRPr>
          </a:p>
          <a:p>
            <a:r>
              <a:rPr lang="nb-NO" sz="1800" i="1" dirty="0">
                <a:solidFill>
                  <a:srgbClr val="000000"/>
                </a:solidFill>
                <a:effectLst/>
                <a:latin typeface="Calibri" panose="020F0502020204030204" pitchFamily="34" charset="0"/>
                <a:ea typeface="Times New Roman" panose="02020603050405020304" pitchFamily="18" charset="0"/>
              </a:rPr>
              <a:t>Ingen tilfredsstiller kriteriene for 2024</a:t>
            </a:r>
            <a:endParaRPr lang="en-US" sz="18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44597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988FD-2F60-1233-44AF-FFEE494EA1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CD7E3-47D0-8836-9ED5-C35867C416D8}"/>
              </a:ext>
            </a:extLst>
          </p:cNvPr>
          <p:cNvSpPr>
            <a:spLocks noGrp="1"/>
          </p:cNvSpPr>
          <p:nvPr>
            <p:ph type="title"/>
          </p:nvPr>
        </p:nvSpPr>
        <p:spPr>
          <a:xfrm>
            <a:off x="838200" y="365126"/>
            <a:ext cx="10515600" cy="825500"/>
          </a:xfrm>
        </p:spPr>
        <p:txBody>
          <a:bodyPr/>
          <a:lstStyle/>
          <a:p>
            <a:r>
              <a:rPr lang="nb-NO" dirty="0"/>
              <a:t>Styrets beretning - Representasjon</a:t>
            </a:r>
            <a:endParaRPr lang="en-US" dirty="0"/>
          </a:p>
        </p:txBody>
      </p:sp>
      <p:sp>
        <p:nvSpPr>
          <p:cNvPr id="3" name="Content Placeholder 2">
            <a:extLst>
              <a:ext uri="{FF2B5EF4-FFF2-40B4-BE49-F238E27FC236}">
                <a16:creationId xmlns:a16="http://schemas.microsoft.com/office/drawing/2014/main" id="{7EE3B3D3-D8BB-CBEE-2870-4D631F85DC99}"/>
              </a:ext>
            </a:extLst>
          </p:cNvPr>
          <p:cNvSpPr>
            <a:spLocks noGrp="1"/>
          </p:cNvSpPr>
          <p:nvPr>
            <p:ph idx="1"/>
          </p:nvPr>
        </p:nvSpPr>
        <p:spPr>
          <a:xfrm>
            <a:off x="838200" y="1190626"/>
            <a:ext cx="10515600" cy="4986337"/>
          </a:xfrm>
        </p:spPr>
        <p:txBody>
          <a:bodyPr>
            <a:normAutofit/>
          </a:bodyPr>
          <a:lstStyle/>
          <a:p>
            <a:pPr marL="0" indent="0">
              <a:buNone/>
            </a:pPr>
            <a:endParaRPr lang="nb-NO" sz="2500" b="1" dirty="0">
              <a:solidFill>
                <a:srgbClr val="000000"/>
              </a:solidFill>
              <a:effectLst/>
              <a:latin typeface="Calibri" panose="020F0502020204030204" pitchFamily="34" charset="0"/>
              <a:ea typeface="Times New Roman" panose="02020603050405020304" pitchFamily="18" charset="0"/>
            </a:endParaRPr>
          </a:p>
          <a:p>
            <a:pPr marL="0" indent="0">
              <a:buNone/>
            </a:pPr>
            <a:endParaRPr lang="nb-NO" sz="2500" b="1" dirty="0">
              <a:solidFill>
                <a:srgbClr val="000000"/>
              </a:solidFill>
              <a:effectLst/>
              <a:latin typeface="Calibri" panose="020F0502020204030204" pitchFamily="34" charset="0"/>
              <a:ea typeface="Times New Roman" panose="02020603050405020304" pitchFamily="18" charset="0"/>
            </a:endParaRPr>
          </a:p>
          <a:p>
            <a:pPr algn="l"/>
            <a:r>
              <a:rPr lang="en-US" sz="2800" b="0" i="0" dirty="0">
                <a:solidFill>
                  <a:srgbClr val="131313"/>
                </a:solidFill>
                <a:effectLst/>
                <a:latin typeface="Verdana" panose="020B0604030504040204" pitchFamily="34" charset="0"/>
                <a:ea typeface="Verdana" panose="020B0604030504040204" pitchFamily="34" charset="0"/>
              </a:rPr>
              <a:t>Frida </a:t>
            </a:r>
            <a:r>
              <a:rPr lang="en-US" sz="2800" b="0" i="0" dirty="0" err="1">
                <a:solidFill>
                  <a:srgbClr val="131313"/>
                </a:solidFill>
                <a:effectLst/>
                <a:latin typeface="Verdana" panose="020B0604030504040204" pitchFamily="34" charset="0"/>
                <a:ea typeface="Verdana" panose="020B0604030504040204" pitchFamily="34" charset="0"/>
              </a:rPr>
              <a:t>Aanestad</a:t>
            </a:r>
            <a:r>
              <a:rPr lang="en-US" sz="2800" b="0" i="0" dirty="0">
                <a:solidFill>
                  <a:srgbClr val="131313"/>
                </a:solidFill>
                <a:effectLst/>
                <a:latin typeface="Verdana" panose="020B0604030504040204" pitchFamily="34" charset="0"/>
                <a:ea typeface="Verdana" panose="020B0604030504040204" pitchFamily="34" charset="0"/>
              </a:rPr>
              <a:t> </a:t>
            </a:r>
            <a:r>
              <a:rPr lang="en-US" sz="2800" b="0" i="0" dirty="0" err="1">
                <a:solidFill>
                  <a:srgbClr val="131313"/>
                </a:solidFill>
                <a:effectLst/>
                <a:latin typeface="Verdana" panose="020B0604030504040204" pitchFamily="34" charset="0"/>
                <a:ea typeface="Verdana" panose="020B0604030504040204" pitchFamily="34" charset="0"/>
              </a:rPr>
              <a:t>Kydland</a:t>
            </a:r>
            <a:r>
              <a:rPr lang="en-US" sz="2800" b="0" i="0" dirty="0">
                <a:solidFill>
                  <a:srgbClr val="131313"/>
                </a:solidFill>
                <a:effectLst/>
                <a:latin typeface="Verdana" panose="020B0604030504040204" pitchFamily="34" charset="0"/>
                <a:ea typeface="Verdana" panose="020B0604030504040204" pitchFamily="34" charset="0"/>
              </a:rPr>
              <a:t> J13</a:t>
            </a:r>
            <a:endParaRPr lang="en-US" sz="2400" b="0" i="0" dirty="0">
              <a:effectLst/>
              <a:latin typeface="Verdana" panose="020B0604030504040204" pitchFamily="34" charset="0"/>
              <a:ea typeface="Verdana" panose="020B0604030504040204" pitchFamily="34" charset="0"/>
            </a:endParaRPr>
          </a:p>
          <a:p>
            <a:pPr algn="l"/>
            <a:endParaRPr lang="en-US" sz="2800" b="0" i="0" dirty="0">
              <a:solidFill>
                <a:srgbClr val="131313"/>
              </a:solidFill>
              <a:effectLst/>
              <a:latin typeface="Verdana" panose="020B0604030504040204" pitchFamily="34" charset="0"/>
              <a:ea typeface="Verdana" panose="020B0604030504040204" pitchFamily="34" charset="0"/>
            </a:endParaRPr>
          </a:p>
          <a:p>
            <a:pPr algn="l"/>
            <a:r>
              <a:rPr lang="en-US" sz="2800" b="0" i="0" dirty="0">
                <a:solidFill>
                  <a:srgbClr val="131313"/>
                </a:solidFill>
                <a:effectLst/>
                <a:latin typeface="Verdana" panose="020B0604030504040204" pitchFamily="34" charset="0"/>
                <a:ea typeface="Verdana" panose="020B0604030504040204" pitchFamily="34" charset="0"/>
              </a:rPr>
              <a:t>Marius Thomsen </a:t>
            </a:r>
            <a:r>
              <a:rPr lang="en-US" sz="2800" b="0" i="0" dirty="0" err="1">
                <a:solidFill>
                  <a:srgbClr val="131313"/>
                </a:solidFill>
                <a:effectLst/>
                <a:latin typeface="Verdana" panose="020B0604030504040204" pitchFamily="34" charset="0"/>
                <a:ea typeface="Verdana" panose="020B0604030504040204" pitchFamily="34" charset="0"/>
              </a:rPr>
              <a:t>Joakimsen</a:t>
            </a:r>
            <a:r>
              <a:rPr lang="en-US" sz="2800" b="0" i="0" dirty="0">
                <a:solidFill>
                  <a:srgbClr val="131313"/>
                </a:solidFill>
                <a:effectLst/>
                <a:latin typeface="Verdana" panose="020B0604030504040204" pitchFamily="34" charset="0"/>
                <a:ea typeface="Verdana" panose="020B0604030504040204" pitchFamily="34" charset="0"/>
              </a:rPr>
              <a:t> G13 (SØR)</a:t>
            </a:r>
            <a:endParaRPr lang="en-US" sz="2400" b="0" i="0" dirty="0">
              <a:effectLst/>
              <a:latin typeface="Verdana" panose="020B0604030504040204" pitchFamily="34" charset="0"/>
              <a:ea typeface="Verdana" panose="020B0604030504040204" pitchFamily="34" charset="0"/>
            </a:endParaRPr>
          </a:p>
          <a:p>
            <a:pPr algn="l"/>
            <a:endParaRPr lang="en-US" sz="2800" b="0" i="0" dirty="0">
              <a:solidFill>
                <a:srgbClr val="131313"/>
              </a:solidFill>
              <a:effectLst/>
              <a:latin typeface="Verdana" panose="020B0604030504040204" pitchFamily="34" charset="0"/>
              <a:ea typeface="Verdana" panose="020B0604030504040204" pitchFamily="34" charset="0"/>
            </a:endParaRPr>
          </a:p>
          <a:p>
            <a:pPr algn="l"/>
            <a:r>
              <a:rPr lang="en-US" sz="2800" b="0" i="0" dirty="0">
                <a:solidFill>
                  <a:srgbClr val="131313"/>
                </a:solidFill>
                <a:effectLst/>
                <a:latin typeface="Verdana" panose="020B0604030504040204" pitchFamily="34" charset="0"/>
                <a:ea typeface="Verdana" panose="020B0604030504040204" pitchFamily="34" charset="0"/>
              </a:rPr>
              <a:t>Jesper Byberg G14 (SØR)</a:t>
            </a:r>
            <a:endParaRPr lang="en-US" sz="2400" b="0" i="0" dirty="0">
              <a:effectLst/>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1003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909147C-331A-B4FD-670E-088B51C5F10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1" imgH="411" progId="TCLayout.ActiveDocument.1">
                  <p:embed/>
                </p:oleObj>
              </mc:Choice>
              <mc:Fallback>
                <p:oleObj name="think-cell Slide" r:id="rId3" imgW="411" imgH="411" progId="TCLayout.ActiveDocument.1">
                  <p:embed/>
                  <p:pic>
                    <p:nvPicPr>
                      <p:cNvPr id="6" name="think-cell data - do not delete" hidden="1">
                        <a:extLst>
                          <a:ext uri="{FF2B5EF4-FFF2-40B4-BE49-F238E27FC236}">
                            <a16:creationId xmlns:a16="http://schemas.microsoft.com/office/drawing/2014/main" id="{1909147C-331A-B4FD-670E-088B51C5F10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2901006-66AC-8FCB-6778-E54E5AF9757D}"/>
              </a:ext>
            </a:extLst>
          </p:cNvPr>
          <p:cNvSpPr>
            <a:spLocks noGrp="1"/>
          </p:cNvSpPr>
          <p:nvPr>
            <p:ph type="title"/>
          </p:nvPr>
        </p:nvSpPr>
        <p:spPr/>
        <p:txBody>
          <a:bodyPr vert="horz"/>
          <a:lstStyle/>
          <a:p>
            <a:r>
              <a:rPr lang="nb-NO" dirty="0"/>
              <a:t>5	Årsregnskap 2024</a:t>
            </a:r>
          </a:p>
        </p:txBody>
      </p:sp>
      <p:sp>
        <p:nvSpPr>
          <p:cNvPr id="5" name="Text Placeholder 4">
            <a:extLst>
              <a:ext uri="{FF2B5EF4-FFF2-40B4-BE49-F238E27FC236}">
                <a16:creationId xmlns:a16="http://schemas.microsoft.com/office/drawing/2014/main" id="{15975A7B-74F8-5F9B-279D-E317335C9FB4}"/>
              </a:ext>
            </a:extLst>
          </p:cNvPr>
          <p:cNvSpPr>
            <a:spLocks noGrp="1"/>
          </p:cNvSpPr>
          <p:nvPr>
            <p:ph type="body" idx="1"/>
          </p:nvPr>
        </p:nvSpPr>
        <p:spPr/>
        <p:txBody>
          <a:bodyPr/>
          <a:lstStyle/>
          <a:p>
            <a:endParaRPr lang="nb-NO"/>
          </a:p>
        </p:txBody>
      </p:sp>
    </p:spTree>
    <p:extLst>
      <p:ext uri="{BB962C8B-B14F-4D97-AF65-F5344CB8AC3E}">
        <p14:creationId xmlns:p14="http://schemas.microsoft.com/office/powerpoint/2010/main" val="3155262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CA8B4-DABC-DD92-09E7-A7D275E893D8}"/>
            </a:ext>
          </a:extLst>
        </p:cNvPr>
        <p:cNvGrpSpPr/>
        <p:nvPr/>
      </p:nvGrpSpPr>
      <p:grpSpPr>
        <a:xfrm>
          <a:off x="0" y="0"/>
          <a:ext cx="0" cy="0"/>
          <a:chOff x="0" y="0"/>
          <a:chExt cx="0" cy="0"/>
        </a:xfrm>
      </p:grpSpPr>
      <p:pic>
        <p:nvPicPr>
          <p:cNvPr id="5" name="Bilde 4">
            <a:extLst>
              <a:ext uri="{FF2B5EF4-FFF2-40B4-BE49-F238E27FC236}">
                <a16:creationId xmlns:a16="http://schemas.microsoft.com/office/drawing/2014/main" id="{DAAD7D5E-4980-C43F-AF94-35B2EED3C1F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10507" y="179461"/>
            <a:ext cx="910972" cy="83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ktangel 5">
            <a:extLst>
              <a:ext uri="{FF2B5EF4-FFF2-40B4-BE49-F238E27FC236}">
                <a16:creationId xmlns:a16="http://schemas.microsoft.com/office/drawing/2014/main" id="{35DDE56E-64DD-6F9F-025B-33E9A2F0ECED}"/>
              </a:ext>
            </a:extLst>
          </p:cNvPr>
          <p:cNvSpPr/>
          <p:nvPr/>
        </p:nvSpPr>
        <p:spPr>
          <a:xfrm>
            <a:off x="270521" y="179461"/>
            <a:ext cx="11921478" cy="9998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Light" panose="020F0302020204030204"/>
                <a:ea typeface="+mn-ea"/>
                <a:cs typeface="+mn-cs"/>
              </a:rPr>
              <a:t>Årsresultat 2024</a:t>
            </a:r>
            <a:endParaRPr kumimoji="0" lang="en-150"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ktangel 7">
            <a:extLst>
              <a:ext uri="{FF2B5EF4-FFF2-40B4-BE49-F238E27FC236}">
                <a16:creationId xmlns:a16="http://schemas.microsoft.com/office/drawing/2014/main" id="{82E1D149-DB57-5947-88AB-0245F7B651C4}"/>
              </a:ext>
            </a:extLst>
          </p:cNvPr>
          <p:cNvSpPr/>
          <p:nvPr/>
        </p:nvSpPr>
        <p:spPr>
          <a:xfrm>
            <a:off x="6444641" y="1425621"/>
            <a:ext cx="5439611" cy="515680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dirty="0">
                <a:ln>
                  <a:noFill/>
                </a:ln>
                <a:solidFill>
                  <a:prstClr val="black"/>
                </a:solidFill>
                <a:effectLst/>
                <a:uLnTx/>
                <a:uFillTx/>
                <a:latin typeface="Calibri Light" panose="020F0302020204030204"/>
                <a:ea typeface="+mn-ea"/>
                <a:cs typeface="+mn-cs"/>
              </a:rPr>
              <a:t>Kommentarer til de største avvikene: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1" u="none" strike="noStrike" kern="1200" cap="none" spc="0" normalizeH="0" baseline="0" noProof="0" dirty="0">
                <a:ln>
                  <a:noFill/>
                </a:ln>
                <a:solidFill>
                  <a:prstClr val="black"/>
                </a:solidFill>
                <a:effectLst/>
                <a:uLnTx/>
                <a:uFillTx/>
                <a:latin typeface="Calibri Light" panose="020F0302020204030204"/>
                <a:ea typeface="+mn-ea"/>
                <a:cs typeface="+mn-cs"/>
              </a:rPr>
              <a:t>Inntekter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Spilleroverganger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Turneringer og dugnadsbutikk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Fyrverkerisalg bokført dobbelt, for både 2023 og ’24 (både inntekter og kostnader)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1" u="none" strike="noStrike" kern="1200" cap="none" spc="0" normalizeH="0" baseline="0" noProof="0" dirty="0">
                <a:ln>
                  <a:noFill/>
                </a:ln>
                <a:solidFill>
                  <a:prstClr val="black"/>
                </a:solidFill>
                <a:effectLst/>
                <a:uLnTx/>
                <a:uFillTx/>
                <a:latin typeface="Calibri Light" panose="020F0302020204030204"/>
                <a:ea typeface="+mn-ea"/>
                <a:cs typeface="+mn-cs"/>
              </a:rPr>
              <a:t>Varekostnader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Fyrverkerisalg bokført dobbelt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Turneringer og dugnadsbutikk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Reisekostnader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1"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1" u="none" strike="noStrike" kern="1200" cap="none" spc="0" normalizeH="0" baseline="0" noProof="0" dirty="0">
                <a:ln>
                  <a:noFill/>
                </a:ln>
                <a:solidFill>
                  <a:prstClr val="black"/>
                </a:solidFill>
                <a:effectLst/>
                <a:uLnTx/>
                <a:uFillTx/>
                <a:latin typeface="Calibri Light" panose="020F0302020204030204"/>
                <a:ea typeface="+mn-ea"/>
                <a:cs typeface="+mn-cs"/>
              </a:rPr>
              <a:t>Lønnskostnader</a:t>
            </a:r>
            <a:endPar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 Lønn til bl.a. ungdomscup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600" b="0" i="1"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1" u="none" strike="noStrike" kern="1200" cap="none" spc="0" normalizeH="0" baseline="0" noProof="0" dirty="0">
                <a:ln>
                  <a:noFill/>
                </a:ln>
                <a:solidFill>
                  <a:prstClr val="black"/>
                </a:solidFill>
                <a:effectLst/>
                <a:uLnTx/>
                <a:uFillTx/>
                <a:latin typeface="Calibri Light" panose="020F0302020204030204"/>
                <a:ea typeface="+mn-ea"/>
                <a:cs typeface="+mn-cs"/>
              </a:rPr>
              <a:t>Andre driftskostnader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Kjøregodtgjørelse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Kostnader dommere, trening/kamputstyr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Mindre ikke-budsjetterte driftskostnader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Webutvikling (nettbutikk, mv.)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05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pic>
        <p:nvPicPr>
          <p:cNvPr id="3" name="Picture 2">
            <a:extLst>
              <a:ext uri="{FF2B5EF4-FFF2-40B4-BE49-F238E27FC236}">
                <a16:creationId xmlns:a16="http://schemas.microsoft.com/office/drawing/2014/main" id="{E6EAC0F4-3E95-7BC7-76AC-B4F2DE0774D1}"/>
              </a:ext>
            </a:extLst>
          </p:cNvPr>
          <p:cNvPicPr>
            <a:picLocks noChangeAspect="1"/>
          </p:cNvPicPr>
          <p:nvPr/>
        </p:nvPicPr>
        <p:blipFill>
          <a:blip r:embed="rId3"/>
          <a:stretch>
            <a:fillRect/>
          </a:stretch>
        </p:blipFill>
        <p:spPr>
          <a:xfrm>
            <a:off x="330608" y="1425619"/>
            <a:ext cx="5500050" cy="3889117"/>
          </a:xfrm>
          <a:prstGeom prst="rect">
            <a:avLst/>
          </a:prstGeom>
        </p:spPr>
      </p:pic>
    </p:spTree>
    <p:extLst>
      <p:ext uri="{BB962C8B-B14F-4D97-AF65-F5344CB8AC3E}">
        <p14:creationId xmlns:p14="http://schemas.microsoft.com/office/powerpoint/2010/main" val="3191937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0D685-A3A8-1822-C0D4-DC7FEE12C84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825C1C0A-FA83-AC10-C2FC-3EC09F3D343D}"/>
              </a:ext>
            </a:extLst>
          </p:cNvPr>
          <p:cNvPicPr>
            <a:picLocks noChangeAspect="1"/>
          </p:cNvPicPr>
          <p:nvPr/>
        </p:nvPicPr>
        <p:blipFill>
          <a:blip r:embed="rId2"/>
          <a:stretch>
            <a:fillRect/>
          </a:stretch>
        </p:blipFill>
        <p:spPr>
          <a:xfrm>
            <a:off x="270520" y="1403531"/>
            <a:ext cx="5651647" cy="4795160"/>
          </a:xfrm>
          <a:prstGeom prst="rect">
            <a:avLst/>
          </a:prstGeom>
        </p:spPr>
      </p:pic>
      <p:pic>
        <p:nvPicPr>
          <p:cNvPr id="5" name="Bilde 4">
            <a:extLst>
              <a:ext uri="{FF2B5EF4-FFF2-40B4-BE49-F238E27FC236}">
                <a16:creationId xmlns:a16="http://schemas.microsoft.com/office/drawing/2014/main" id="{A802CDA5-E128-9F55-FDD8-634AB3A76C9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10507" y="179461"/>
            <a:ext cx="910972" cy="83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ktangel 5">
            <a:extLst>
              <a:ext uri="{FF2B5EF4-FFF2-40B4-BE49-F238E27FC236}">
                <a16:creationId xmlns:a16="http://schemas.microsoft.com/office/drawing/2014/main" id="{D7784ED6-14FE-2F0F-800A-67F520949D3F}"/>
              </a:ext>
            </a:extLst>
          </p:cNvPr>
          <p:cNvSpPr/>
          <p:nvPr/>
        </p:nvSpPr>
        <p:spPr>
          <a:xfrm>
            <a:off x="270521" y="179461"/>
            <a:ext cx="11921478" cy="9998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Light" panose="020F0302020204030204"/>
                <a:ea typeface="+mn-ea"/>
                <a:cs typeface="+mn-cs"/>
              </a:rPr>
              <a:t>Revidert årsregnskap 2024</a:t>
            </a:r>
            <a:endParaRPr kumimoji="0" lang="en-150"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33E70D8-5093-D724-D9B0-DF59E3BEEF1B}"/>
              </a:ext>
            </a:extLst>
          </p:cNvPr>
          <p:cNvSpPr txBox="1"/>
          <p:nvPr/>
        </p:nvSpPr>
        <p:spPr>
          <a:xfrm>
            <a:off x="270521" y="1017762"/>
            <a:ext cx="79579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Resultat</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6218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FBE88-344C-DCE5-EA89-8FFFB9FC7862}"/>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EDD92C4-8E0B-C82E-0DF5-5B1CBCF81709}"/>
              </a:ext>
            </a:extLst>
          </p:cNvPr>
          <p:cNvPicPr>
            <a:picLocks noChangeAspect="1"/>
          </p:cNvPicPr>
          <p:nvPr/>
        </p:nvPicPr>
        <p:blipFill>
          <a:blip r:embed="rId2"/>
          <a:stretch>
            <a:fillRect/>
          </a:stretch>
        </p:blipFill>
        <p:spPr>
          <a:xfrm>
            <a:off x="270522" y="1403531"/>
            <a:ext cx="5651648" cy="4659107"/>
          </a:xfrm>
          <a:prstGeom prst="rect">
            <a:avLst/>
          </a:prstGeom>
        </p:spPr>
      </p:pic>
      <p:pic>
        <p:nvPicPr>
          <p:cNvPr id="5" name="Bilde 4">
            <a:extLst>
              <a:ext uri="{FF2B5EF4-FFF2-40B4-BE49-F238E27FC236}">
                <a16:creationId xmlns:a16="http://schemas.microsoft.com/office/drawing/2014/main" id="{051C8D9D-2C8E-B311-290F-0443623C8C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10507" y="179461"/>
            <a:ext cx="910972" cy="83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ktangel 5">
            <a:extLst>
              <a:ext uri="{FF2B5EF4-FFF2-40B4-BE49-F238E27FC236}">
                <a16:creationId xmlns:a16="http://schemas.microsoft.com/office/drawing/2014/main" id="{11D88512-F1A7-195A-2C47-49A3903BE783}"/>
              </a:ext>
            </a:extLst>
          </p:cNvPr>
          <p:cNvSpPr/>
          <p:nvPr/>
        </p:nvSpPr>
        <p:spPr>
          <a:xfrm>
            <a:off x="270521" y="179461"/>
            <a:ext cx="11921478" cy="9998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Light" panose="020F0302020204030204"/>
                <a:ea typeface="+mn-ea"/>
                <a:cs typeface="+mn-cs"/>
              </a:rPr>
              <a:t>Revidert årsregnskap 2024</a:t>
            </a:r>
            <a:endParaRPr kumimoji="0" lang="en-150"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DD6B8155-3102-1398-5870-06F9F86397A5}"/>
              </a:ext>
            </a:extLst>
          </p:cNvPr>
          <p:cNvPicPr>
            <a:picLocks noChangeAspect="1"/>
          </p:cNvPicPr>
          <p:nvPr/>
        </p:nvPicPr>
        <p:blipFill>
          <a:blip r:embed="rId4"/>
          <a:stretch>
            <a:fillRect/>
          </a:stretch>
        </p:blipFill>
        <p:spPr>
          <a:xfrm>
            <a:off x="6269832" y="1389243"/>
            <a:ext cx="5651649" cy="4164679"/>
          </a:xfrm>
          <a:prstGeom prst="rect">
            <a:avLst/>
          </a:prstGeom>
        </p:spPr>
      </p:pic>
      <p:sp>
        <p:nvSpPr>
          <p:cNvPr id="11" name="TextBox 10">
            <a:extLst>
              <a:ext uri="{FF2B5EF4-FFF2-40B4-BE49-F238E27FC236}">
                <a16:creationId xmlns:a16="http://schemas.microsoft.com/office/drawing/2014/main" id="{A1509009-F799-CFF7-38FE-EB5B748DFE34}"/>
              </a:ext>
            </a:extLst>
          </p:cNvPr>
          <p:cNvSpPr txBox="1"/>
          <p:nvPr/>
        </p:nvSpPr>
        <p:spPr>
          <a:xfrm>
            <a:off x="6269832" y="1017762"/>
            <a:ext cx="167283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Egenkapital</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4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og</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4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gjeld</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0CD89935-1113-5A4A-FF72-8E35D0E1398E}"/>
              </a:ext>
            </a:extLst>
          </p:cNvPr>
          <p:cNvSpPr txBox="1"/>
          <p:nvPr/>
        </p:nvSpPr>
        <p:spPr>
          <a:xfrm>
            <a:off x="270521" y="1017762"/>
            <a:ext cx="88838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Eiendeler</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3515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3E41A-661F-480E-C635-D8EEF2C06677}"/>
              </a:ext>
            </a:extLst>
          </p:cNvPr>
          <p:cNvSpPr>
            <a:spLocks noGrp="1"/>
          </p:cNvSpPr>
          <p:nvPr>
            <p:ph type="title"/>
          </p:nvPr>
        </p:nvSpPr>
        <p:spPr>
          <a:xfrm>
            <a:off x="838200" y="241300"/>
            <a:ext cx="10515600" cy="1325563"/>
          </a:xfrm>
        </p:spPr>
        <p:txBody>
          <a:bodyPr>
            <a:normAutofit/>
          </a:bodyPr>
          <a:lstStyle/>
          <a:p>
            <a:r>
              <a:rPr lang="en-US" sz="4400" i="0" u="none" strike="noStrike" baseline="0" dirty="0">
                <a:solidFill>
                  <a:srgbClr val="000000"/>
                </a:solidFill>
                <a:latin typeface="Calibri" panose="020F0502020204030204" pitchFamily="34" charset="0"/>
              </a:rPr>
              <a:t>6.</a:t>
            </a:r>
            <a:endParaRPr lang="en-US" dirty="0"/>
          </a:p>
        </p:txBody>
      </p:sp>
      <p:sp>
        <p:nvSpPr>
          <p:cNvPr id="3" name="Content Placeholder 2">
            <a:extLst>
              <a:ext uri="{FF2B5EF4-FFF2-40B4-BE49-F238E27FC236}">
                <a16:creationId xmlns:a16="http://schemas.microsoft.com/office/drawing/2014/main" id="{CDC2438C-1C37-EE3D-8961-122BBAA91016}"/>
              </a:ext>
            </a:extLst>
          </p:cNvPr>
          <p:cNvSpPr>
            <a:spLocks noGrp="1"/>
          </p:cNvSpPr>
          <p:nvPr>
            <p:ph idx="1"/>
          </p:nvPr>
        </p:nvSpPr>
        <p:spPr>
          <a:xfrm>
            <a:off x="838200" y="1566863"/>
            <a:ext cx="10515600" cy="4610100"/>
          </a:xfrm>
        </p:spPr>
        <p:txBody>
          <a:bodyPr/>
          <a:lstStyle/>
          <a:p>
            <a:pPr marL="0" indent="0">
              <a:buNone/>
            </a:pPr>
            <a:endParaRPr lang="en-US" dirty="0">
              <a:solidFill>
                <a:srgbClr val="000000"/>
              </a:solidFill>
              <a:latin typeface="Calibri" panose="020F0502020204030204" pitchFamily="34" charset="0"/>
            </a:endParaRPr>
          </a:p>
          <a:p>
            <a:pPr marL="0" indent="0">
              <a:buNone/>
            </a:pPr>
            <a:r>
              <a:rPr lang="en-US" dirty="0">
                <a:solidFill>
                  <a:srgbClr val="000000"/>
                </a:solidFill>
                <a:latin typeface="Calibri" panose="020F0502020204030204" pitchFamily="34" charset="0"/>
              </a:rPr>
              <a:t>Revisor </a:t>
            </a:r>
            <a:r>
              <a:rPr lang="en-US" dirty="0" err="1">
                <a:solidFill>
                  <a:srgbClr val="000000"/>
                </a:solidFill>
                <a:latin typeface="Calibri" panose="020F0502020204030204" pitchFamily="34" charset="0"/>
              </a:rPr>
              <a:t>beretning</a:t>
            </a:r>
            <a:r>
              <a:rPr lang="en-US" dirty="0">
                <a:solidFill>
                  <a:srgbClr val="000000"/>
                </a:solidFill>
                <a:latin typeface="Calibri" panose="020F0502020204030204" pitchFamily="34" charset="0"/>
              </a:rPr>
              <a:t> - </a:t>
            </a:r>
            <a:r>
              <a:rPr lang="en-US" i="1" dirty="0" err="1">
                <a:solidFill>
                  <a:srgbClr val="000000"/>
                </a:solidFill>
                <a:latin typeface="Calibri" panose="020F0502020204030204" pitchFamily="34" charset="0"/>
              </a:rPr>
              <a:t>kommer</a:t>
            </a:r>
            <a:endParaRPr lang="en-US" i="1" dirty="0"/>
          </a:p>
        </p:txBody>
      </p:sp>
    </p:spTree>
    <p:extLst>
      <p:ext uri="{BB962C8B-B14F-4D97-AF65-F5344CB8AC3E}">
        <p14:creationId xmlns:p14="http://schemas.microsoft.com/office/powerpoint/2010/main" val="979075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B9280-E141-C27B-3D21-D87C134A6C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BE8EF2-D66D-B798-D579-3C67AC1B3DE2}"/>
              </a:ext>
            </a:extLst>
          </p:cNvPr>
          <p:cNvSpPr>
            <a:spLocks noGrp="1"/>
          </p:cNvSpPr>
          <p:nvPr>
            <p:ph type="title"/>
          </p:nvPr>
        </p:nvSpPr>
        <p:spPr>
          <a:xfrm>
            <a:off x="838200" y="241300"/>
            <a:ext cx="10515600" cy="1325563"/>
          </a:xfrm>
        </p:spPr>
        <p:txBody>
          <a:bodyPr>
            <a:normAutofit/>
          </a:bodyPr>
          <a:lstStyle/>
          <a:p>
            <a:r>
              <a:rPr lang="en-US" sz="4400" i="0" u="none" strike="noStrike" baseline="0" dirty="0">
                <a:solidFill>
                  <a:srgbClr val="000000"/>
                </a:solidFill>
                <a:latin typeface="Calibri" panose="020F0502020204030204" pitchFamily="34" charset="0"/>
              </a:rPr>
              <a:t>7.</a:t>
            </a:r>
            <a:endParaRPr lang="en-US" dirty="0"/>
          </a:p>
        </p:txBody>
      </p:sp>
      <p:sp>
        <p:nvSpPr>
          <p:cNvPr id="3" name="Content Placeholder 2">
            <a:extLst>
              <a:ext uri="{FF2B5EF4-FFF2-40B4-BE49-F238E27FC236}">
                <a16:creationId xmlns:a16="http://schemas.microsoft.com/office/drawing/2014/main" id="{0AD8799E-6E6E-B900-66E0-6B6C82E7AF44}"/>
              </a:ext>
            </a:extLst>
          </p:cNvPr>
          <p:cNvSpPr>
            <a:spLocks noGrp="1"/>
          </p:cNvSpPr>
          <p:nvPr>
            <p:ph idx="1"/>
          </p:nvPr>
        </p:nvSpPr>
        <p:spPr>
          <a:xfrm>
            <a:off x="838200" y="1566863"/>
            <a:ext cx="10515600" cy="4610100"/>
          </a:xfrm>
        </p:spPr>
        <p:txBody>
          <a:bodyPr/>
          <a:lstStyle/>
          <a:p>
            <a:pPr marL="0" indent="0">
              <a:buNone/>
            </a:pPr>
            <a:endParaRPr lang="en-US" dirty="0">
              <a:solidFill>
                <a:srgbClr val="000000"/>
              </a:solidFill>
              <a:latin typeface="Calibri" panose="020F0502020204030204" pitchFamily="34" charset="0"/>
            </a:endParaRPr>
          </a:p>
          <a:p>
            <a:pPr marL="0" indent="0">
              <a:buNone/>
            </a:pPr>
            <a:r>
              <a:rPr lang="en-US" dirty="0" err="1">
                <a:solidFill>
                  <a:srgbClr val="000000"/>
                </a:solidFill>
                <a:latin typeface="Calibri" panose="020F0502020204030204" pitchFamily="34" charset="0"/>
              </a:rPr>
              <a:t>Beretning</a:t>
            </a:r>
            <a:r>
              <a:rPr lang="en-US" dirty="0">
                <a:solidFill>
                  <a:srgbClr val="000000"/>
                </a:solidFill>
                <a:latin typeface="Calibri" panose="020F0502020204030204" pitchFamily="34" charset="0"/>
              </a:rPr>
              <a:t> </a:t>
            </a:r>
            <a:r>
              <a:rPr lang="en-US" dirty="0" err="1">
                <a:solidFill>
                  <a:srgbClr val="000000"/>
                </a:solidFill>
                <a:latin typeface="Calibri" panose="020F0502020204030204" pitchFamily="34" charset="0"/>
              </a:rPr>
              <a:t>fra</a:t>
            </a:r>
            <a:r>
              <a:rPr lang="en-US" dirty="0">
                <a:solidFill>
                  <a:srgbClr val="000000"/>
                </a:solidFill>
                <a:latin typeface="Calibri" panose="020F0502020204030204" pitchFamily="34" charset="0"/>
              </a:rPr>
              <a:t> senior- </a:t>
            </a:r>
            <a:r>
              <a:rPr lang="en-US" dirty="0" err="1">
                <a:solidFill>
                  <a:srgbClr val="000000"/>
                </a:solidFill>
                <a:latin typeface="Calibri" panose="020F0502020204030204" pitchFamily="34" charset="0"/>
              </a:rPr>
              <a:t>og</a:t>
            </a:r>
            <a:r>
              <a:rPr lang="en-US" dirty="0">
                <a:solidFill>
                  <a:srgbClr val="000000"/>
                </a:solidFill>
                <a:latin typeface="Calibri" panose="020F0502020204030204" pitchFamily="34" charset="0"/>
              </a:rPr>
              <a:t> </a:t>
            </a:r>
            <a:r>
              <a:rPr lang="en-US" dirty="0" err="1">
                <a:solidFill>
                  <a:srgbClr val="000000"/>
                </a:solidFill>
                <a:latin typeface="Calibri" panose="020F0502020204030204" pitchFamily="34" charset="0"/>
              </a:rPr>
              <a:t>ungdomsavdelingene</a:t>
            </a:r>
            <a:endParaRPr lang="en-US" dirty="0"/>
          </a:p>
        </p:txBody>
      </p:sp>
    </p:spTree>
    <p:extLst>
      <p:ext uri="{BB962C8B-B14F-4D97-AF65-F5344CB8AC3E}">
        <p14:creationId xmlns:p14="http://schemas.microsoft.com/office/powerpoint/2010/main" val="1881427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DFCD-D536-4884-C260-853F27760C8B}"/>
              </a:ext>
            </a:extLst>
          </p:cNvPr>
          <p:cNvSpPr>
            <a:spLocks noGrp="1"/>
          </p:cNvSpPr>
          <p:nvPr>
            <p:ph type="title"/>
          </p:nvPr>
        </p:nvSpPr>
        <p:spPr>
          <a:xfrm>
            <a:off x="838200" y="365126"/>
            <a:ext cx="10515600" cy="901700"/>
          </a:xfrm>
        </p:spPr>
        <p:txBody>
          <a:bodyPr/>
          <a:lstStyle/>
          <a:p>
            <a:r>
              <a:rPr lang="nb-NO" dirty="0"/>
              <a:t>A-lag Herrer 3.Divisjon</a:t>
            </a:r>
            <a:endParaRPr lang="en-US" dirty="0"/>
          </a:p>
        </p:txBody>
      </p:sp>
      <p:sp>
        <p:nvSpPr>
          <p:cNvPr id="3" name="Content Placeholder 2">
            <a:extLst>
              <a:ext uri="{FF2B5EF4-FFF2-40B4-BE49-F238E27FC236}">
                <a16:creationId xmlns:a16="http://schemas.microsoft.com/office/drawing/2014/main" id="{568E9A78-8316-E665-F79A-87A7FA5902AF}"/>
              </a:ext>
            </a:extLst>
          </p:cNvPr>
          <p:cNvSpPr>
            <a:spLocks noGrp="1"/>
          </p:cNvSpPr>
          <p:nvPr>
            <p:ph idx="1"/>
          </p:nvPr>
        </p:nvSpPr>
        <p:spPr>
          <a:xfrm>
            <a:off x="838200" y="1552575"/>
            <a:ext cx="10515600" cy="4624388"/>
          </a:xfrm>
        </p:spPr>
        <p:txBody>
          <a:bodyPr>
            <a:normAutofit/>
          </a:bodyPr>
          <a:lstStyle/>
          <a:p>
            <a:r>
              <a:rPr lang="nb-NO" sz="1800" kern="100" dirty="0">
                <a:effectLst/>
                <a:latin typeface="Aptos" panose="020B0004020202020204" pitchFamily="34" charset="0"/>
                <a:ea typeface="Aptos" panose="020B0004020202020204" pitchFamily="34" charset="0"/>
                <a:cs typeface="Times New Roman" panose="02020603050405020304" pitchFamily="18" charset="0"/>
              </a:rPr>
              <a:t>Det ble veldig mange endringer i troppen før årets sesong. Vår keeper Sondre Solås fikk tilbud fra høyere nivå og takket ja til Brattvåg og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Postnord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liga. Vår løpssterke høyreback Kevin Pereira tok turen til Halden for å spille på Kvikk Halden i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Postnordligaen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Bård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Brandeggen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som hadde en veldig bra høstsesong for oss, ble snappet opp av Sandnes og ble klar for spill i OBOS ligaen. Vårt stortalent Jakob Hansen ble solgt til Viking og tok tre steg opp i forhold til trening og kamp.</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Philip Buch ville trappe ned og meldte overgang til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Vaulen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Arne Amar gikk til Madla. Chris Andre Formoe ble Sola spiller. Lukas Emanuelsen ble Brodd spiller. Jacob Høviskeland var ferdig i militæret og reiste hjem til Bergen og Askøy.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Viktige spillere ble med oss videre og bevarte kontinuiteten. Simen Aanonsen, Sander Remme,  Simen Haughom,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Maxmillian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Hæstad, Mads Gramstad,  Nikolai Kolnes  og Kjetil Log.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Inn kom to nye keepere Elias Ørn fra Sola og Petter Vassenden fra Viking. William Husebø kom fra spill i Notodden.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Kujtim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Ismaili</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kom fra Sola og Norbert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Marchewka</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fra Madla. Benjamin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Duric</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junior spiller fra Madla ble med, i tillegg til våre egne juniorspillere Philip Hovland, Rolf Olav Hesby, Emil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Hodnesfjell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og Torkel Iversen.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Vi hadde da en gruppe med 22 spillere. Vi hadde konkurranse på alle plasser og var rustet for å ha et lag i 3.divisjon og et lag i 4.divisjon.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822846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DFCD-D536-4884-C260-853F27760C8B}"/>
              </a:ext>
            </a:extLst>
          </p:cNvPr>
          <p:cNvSpPr>
            <a:spLocks noGrp="1"/>
          </p:cNvSpPr>
          <p:nvPr>
            <p:ph type="title"/>
          </p:nvPr>
        </p:nvSpPr>
        <p:spPr>
          <a:xfrm>
            <a:off x="838200" y="365126"/>
            <a:ext cx="10515600" cy="901700"/>
          </a:xfrm>
        </p:spPr>
        <p:txBody>
          <a:bodyPr/>
          <a:lstStyle/>
          <a:p>
            <a:r>
              <a:rPr lang="nb-NO" dirty="0"/>
              <a:t>A-lag Herrer 3.Divisjon – del 2</a:t>
            </a:r>
            <a:endParaRPr lang="en-US" dirty="0"/>
          </a:p>
        </p:txBody>
      </p:sp>
      <p:sp>
        <p:nvSpPr>
          <p:cNvPr id="3" name="Content Placeholder 2">
            <a:extLst>
              <a:ext uri="{FF2B5EF4-FFF2-40B4-BE49-F238E27FC236}">
                <a16:creationId xmlns:a16="http://schemas.microsoft.com/office/drawing/2014/main" id="{568E9A78-8316-E665-F79A-87A7FA5902AF}"/>
              </a:ext>
            </a:extLst>
          </p:cNvPr>
          <p:cNvSpPr>
            <a:spLocks noGrp="1"/>
          </p:cNvSpPr>
          <p:nvPr>
            <p:ph idx="1"/>
          </p:nvPr>
        </p:nvSpPr>
        <p:spPr>
          <a:xfrm>
            <a:off x="838200" y="1552575"/>
            <a:ext cx="10515600" cy="4624388"/>
          </a:xfrm>
        </p:spPr>
        <p:txBody>
          <a:bodyPr>
            <a:normAutofit fontScale="85000" lnSpcReduction="10000"/>
          </a:bodyPr>
          <a:lstStyle/>
          <a:p>
            <a:r>
              <a:rPr lang="nb-NO" sz="1800" kern="100" dirty="0">
                <a:effectLst/>
                <a:latin typeface="Aptos" panose="020B0004020202020204" pitchFamily="34" charset="0"/>
                <a:ea typeface="Aptos" panose="020B0004020202020204" pitchFamily="34" charset="0"/>
                <a:cs typeface="Times New Roman" panose="02020603050405020304" pitchFamily="18" charset="0"/>
              </a:rPr>
              <a:t>I oppkjøringen ble det trent hardt og godt. Mange fikk god kontinuitet i treningsgrunnlaget og det var lite skader.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Vi hadde 7 treningskamper. Mot variert motstand. Der vi svingte fra å tape 5-1 mot Hinna som spilte i 4.divisjon til å holde følge med EIK som endelig hadde rykket opp til OBOS.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Vi hadde to målsetninger før sesongen.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1.Hver spiller skulle ha sin beste sesong. En målsetning som inneholder skader, motivasjon og sykdom som variabler.</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2.I tillegg skulle vi vinne hver kamp. Med de konsekvenser det innebærer.</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I cupen møtte vi EIK på Lassa, et robust og godt EIK lag. Nyopprykket til OBOS og sugne på å vise seg frem. De var hakket bedre enn oss. Vi tapte 1-0, hadde skuddet vårt som traff treverket 2 minutter på overtid, truffet litt lavere hadde vi fått ekstra omganger.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Serien startet og vi var litt skaderammet på sentrale spillere. I første kamp borte mot opprykksfavoritt Pors manglet vi både William Husebø, Mats Gramstad og Simen Haughom.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Allikevel holdt vi dem til 1-1, men 1 min før slutt fikk Pors et frispark rett utenfor vår 16 meter.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Ball inn foran mål, heading og scoring. En resept som skulle vise seg å følge dette Pors laget sesongen igjennom. De avgjorde usannsynlig mange kamper i slutt minuttene.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53880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61A29-C996-EED4-3278-3BD54DB11E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957D0C-E1AB-E3F0-2CF1-83B289BE913C}"/>
              </a:ext>
            </a:extLst>
          </p:cNvPr>
          <p:cNvSpPr>
            <a:spLocks noGrp="1"/>
          </p:cNvSpPr>
          <p:nvPr>
            <p:ph type="title"/>
          </p:nvPr>
        </p:nvSpPr>
        <p:spPr>
          <a:xfrm>
            <a:off x="838200" y="365126"/>
            <a:ext cx="10515600" cy="901700"/>
          </a:xfrm>
        </p:spPr>
        <p:txBody>
          <a:bodyPr/>
          <a:lstStyle/>
          <a:p>
            <a:r>
              <a:rPr lang="nb-NO" dirty="0"/>
              <a:t>A-lag Herrer 3.Divisjon – del 3</a:t>
            </a:r>
            <a:endParaRPr lang="en-US" dirty="0"/>
          </a:p>
        </p:txBody>
      </p:sp>
      <p:sp>
        <p:nvSpPr>
          <p:cNvPr id="3" name="Content Placeholder 2">
            <a:extLst>
              <a:ext uri="{FF2B5EF4-FFF2-40B4-BE49-F238E27FC236}">
                <a16:creationId xmlns:a16="http://schemas.microsoft.com/office/drawing/2014/main" id="{3ED79476-0873-6461-ACA7-16D1B9770A42}"/>
              </a:ext>
            </a:extLst>
          </p:cNvPr>
          <p:cNvSpPr>
            <a:spLocks noGrp="1"/>
          </p:cNvSpPr>
          <p:nvPr>
            <p:ph idx="1"/>
          </p:nvPr>
        </p:nvSpPr>
        <p:spPr>
          <a:xfrm>
            <a:off x="838200" y="1552575"/>
            <a:ext cx="10515600" cy="4624388"/>
          </a:xfrm>
        </p:spPr>
        <p:txBody>
          <a:bodyPr>
            <a:normAutofit fontScale="92500" lnSpcReduction="20000"/>
          </a:bodyPr>
          <a:lstStyle/>
          <a:p>
            <a:r>
              <a:rPr lang="nb-NO" sz="1800" kern="100" dirty="0">
                <a:effectLst/>
                <a:latin typeface="Aptos" panose="020B0004020202020204" pitchFamily="34" charset="0"/>
                <a:ea typeface="Aptos" panose="020B0004020202020204" pitchFamily="34" charset="0"/>
                <a:cs typeface="Times New Roman" panose="02020603050405020304" pitchFamily="18" charset="0"/>
              </a:rPr>
              <a:t>Vårsesongen endte med 11 seirer og 4 tap. Alle hjemmekampene våre endte med seier. Vi tapte som nevnt mot Pors, Fram Larvik som hadde rykket ned fra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Postnord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slo oss 2-0 på en humpete gressbane i Larvik. Brodd tok revansj og slo oss 1-0 på Midjord og et Vidar lag med 8 startende Corona smittede spillere tapte 3-2 mot Staal på Jørpeland. Vi tilbrakte sommerferien på 2.plass nokså likt med Brodd og noen poeng bak ledende Pors.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Nikolai Kolnes forsvant til studier i Australia. Vår eminente keeper Petter Vassenden reiste til psykologistudier i Stockholm. Markus Bøe Sola kom inn fra Viking. For første gang på lenge hadde vi fått inn en keeper som brukte størrelse XL, ikke medium som vi nå har hatt på keeperdrakten i mange år. Emil Østenstad midtstopper fra Nord kom inn og erstattet plassen Nikolai Kolnes hadde forlatt.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Høstsesongen ble litt tråere. Motstanderne våre var litt mer forsiktige. De fleste la seg litt bakpå og satset på kontringer. Det gjorde at vi ble spillende mot etablert forsvar i lange perioder av kampene. Tempoet gikk ned og det ble litt kjedeligere å være tilskuer. Igjen ble bortekampene en utfordring. Vindbjart slo oss i Vennesla. En merkelig kamp på Skagerak Arena mot et effektivt Start II endte med tap.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Pors hadde mot slutten av høstsesongen avgitt en del poeng. Vi var derfor på skuddhold før vår avgjørende kamp mot dem på Lassa og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Alustar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Arena. Vant vi var vi forbi og på opprykksplass. Uavgjort og tap ga oss ingenting. På det tidspunktet hadde vi 12 seirer og et tap på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Alustar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Arena fra 2023 sesongen, vi hadde 11 strake seire i 2024 sesongen. En statistikk som ga oss selvtillit.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Vi dominerte kampen, skapte sjanse på sjanse men Pors spillerne stod imot, i tillegg hadde de  en fantastisk god keeper.</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b-NO" sz="1800" kern="100" dirty="0">
                <a:effectLst/>
                <a:latin typeface="Aptos" panose="020B0004020202020204" pitchFamily="34" charset="0"/>
                <a:ea typeface="Aptos" panose="020B0004020202020204" pitchFamily="34" charset="0"/>
                <a:cs typeface="Times New Roman" panose="02020603050405020304" pitchFamily="18" charset="0"/>
              </a:rPr>
              <a:t>Vi puttet flere og flere spillere fremover på banen for å få det målet vi trengte. Men så gikk det som det ofte går, en kontring og scoring til Pors. De rykket opp og vi hadde tapt en avgjørende kamp på Lassa.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32423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23090-B5A6-DFE3-9769-936011A56F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0417BD-D46E-F63D-17BB-145F9373DA42}"/>
              </a:ext>
            </a:extLst>
          </p:cNvPr>
          <p:cNvSpPr>
            <a:spLocks noGrp="1"/>
          </p:cNvSpPr>
          <p:nvPr>
            <p:ph type="title"/>
          </p:nvPr>
        </p:nvSpPr>
        <p:spPr>
          <a:xfrm>
            <a:off x="838200" y="365126"/>
            <a:ext cx="10515600" cy="901700"/>
          </a:xfrm>
        </p:spPr>
        <p:txBody>
          <a:bodyPr/>
          <a:lstStyle/>
          <a:p>
            <a:r>
              <a:rPr lang="nb-NO" dirty="0"/>
              <a:t>A-lag Herrer 3.Divisjon – del 4</a:t>
            </a:r>
            <a:endParaRPr lang="en-US" dirty="0"/>
          </a:p>
        </p:txBody>
      </p:sp>
      <p:sp>
        <p:nvSpPr>
          <p:cNvPr id="3" name="Content Placeholder 2">
            <a:extLst>
              <a:ext uri="{FF2B5EF4-FFF2-40B4-BE49-F238E27FC236}">
                <a16:creationId xmlns:a16="http://schemas.microsoft.com/office/drawing/2014/main" id="{FDA721E2-E7C3-2C29-7045-360AB48900D2}"/>
              </a:ext>
            </a:extLst>
          </p:cNvPr>
          <p:cNvSpPr>
            <a:spLocks noGrp="1"/>
          </p:cNvSpPr>
          <p:nvPr>
            <p:ph idx="1"/>
          </p:nvPr>
        </p:nvSpPr>
        <p:spPr>
          <a:xfrm>
            <a:off x="838200" y="1552575"/>
            <a:ext cx="10515600" cy="4624388"/>
          </a:xfrm>
        </p:spPr>
        <p:txBody>
          <a:bodyPr>
            <a:normAutofit fontScale="77500" lnSpcReduction="20000"/>
          </a:bodyPr>
          <a:lstStyle/>
          <a:p>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Men alt i alt en bra sesong. Vi scoret mest av alle lagene, vi hadde minst gule kort med 28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stk</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på 26 kamper. Mange av spillerne hadde sin beste sesong, i tillegg var det lite skader og sykdom underveis.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Vi vant 19 av 26 kamper, litt under målsetning om å vinne alle.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Men kanskje fornuftig ut fra forutsetningene som må være til stede for å spille på et høyere nivå?</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Spillere og støtteapparat hadde en avstemming og kåring etter sesongen: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Beste spiller ble vår kaptein Simen Aleksander Aanonsen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Den med mest fremgang i løpet av sesongen ble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Kujtim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Ismaili</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Torkel Iversen-vår yngste spiller toppet statistikken over mest fremmøte på trening og kamp.</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Sportslig hilsen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Gaute Erevik Johannessen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30948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370D-B94C-2514-D32B-606188B69B41}"/>
              </a:ext>
            </a:extLst>
          </p:cNvPr>
          <p:cNvSpPr>
            <a:spLocks noGrp="1"/>
          </p:cNvSpPr>
          <p:nvPr>
            <p:ph type="title"/>
          </p:nvPr>
        </p:nvSpPr>
        <p:spPr>
          <a:xfrm>
            <a:off x="838200" y="365125"/>
            <a:ext cx="10515600" cy="835025"/>
          </a:xfrm>
        </p:spPr>
        <p:txBody>
          <a:bodyPr/>
          <a:lstStyle/>
          <a:p>
            <a:r>
              <a:rPr lang="nb-NO" dirty="0"/>
              <a:t>Herrer 4.divisjon</a:t>
            </a:r>
            <a:endParaRPr lang="en-US" dirty="0"/>
          </a:p>
        </p:txBody>
      </p:sp>
      <p:sp>
        <p:nvSpPr>
          <p:cNvPr id="3" name="Content Placeholder 2">
            <a:extLst>
              <a:ext uri="{FF2B5EF4-FFF2-40B4-BE49-F238E27FC236}">
                <a16:creationId xmlns:a16="http://schemas.microsoft.com/office/drawing/2014/main" id="{8E1FBFBE-C620-8C2B-7B6A-9CAD89027A1C}"/>
              </a:ext>
            </a:extLst>
          </p:cNvPr>
          <p:cNvSpPr>
            <a:spLocks noGrp="1"/>
          </p:cNvSpPr>
          <p:nvPr>
            <p:ph idx="1"/>
          </p:nvPr>
        </p:nvSpPr>
        <p:spPr>
          <a:xfrm>
            <a:off x="838200" y="1562100"/>
            <a:ext cx="10515600" cy="4614863"/>
          </a:xfrm>
        </p:spPr>
        <p:txBody>
          <a:bodyPr>
            <a:normAutofit fontScale="77500" lnSpcReduction="20000"/>
          </a:bodyPr>
          <a:lstStyle/>
          <a:p>
            <a:pPr marL="0" indent="0">
              <a:lnSpc>
                <a:spcPct val="107000"/>
              </a:lnSpc>
              <a:spcAft>
                <a:spcPts val="800"/>
              </a:spcAft>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Vårt 4.divisjonslag består av de spillerne i a-troppen som ikke startet siste 3.divisjons kamp og de beste junior spillerne. Det er altså ikke en fast tropp som spiller i 4divisjon, laget varierer fra uke til uke.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Det er A-lagets trenere som bytter på å ha ansvaret for disse kampene i 4.divisjon. Det gjør at alle spillerne i A-troppen blir sett i kamp i løpet av uken og at vi har en enda bedre kontroll på de beste av våre fremadstormende junior spillere.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Målsetningen for laget er å beholde plassen i divisjonen.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4.divisjon er en glimrende arena for unge spillere til å få kjenne på senior fotball.  Igjennom sesongen var det flere av juniorspillerne som tok steg og utviklet seg.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Noen av disse banker på døra til A-troppen og vil bidra der.</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I tillegg var det lite skader på a-lagspillerne, noe som gjorde at flere kunne bidra i 4.divisjons kampene.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Vi endte til slutt på en 7. plass. Noe som må være mer enn godkjent ut fra forutsetningene på hva vi kan forvente av fra dette laget.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Det kan bli vanskelig å toppe denne prestasjonen i fortsettelsen.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Sportslig hilsen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Gaute Erevik Johannessen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69337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4133C-5370-70AB-2503-A5261AC8BF9C}"/>
              </a:ext>
            </a:extLst>
          </p:cNvPr>
          <p:cNvSpPr>
            <a:spLocks noGrp="1"/>
          </p:cNvSpPr>
          <p:nvPr>
            <p:ph type="title"/>
          </p:nvPr>
        </p:nvSpPr>
        <p:spPr>
          <a:xfrm>
            <a:off x="838200" y="365125"/>
            <a:ext cx="10515600" cy="873125"/>
          </a:xfrm>
        </p:spPr>
        <p:txBody>
          <a:bodyPr/>
          <a:lstStyle/>
          <a:p>
            <a:r>
              <a:rPr lang="nb-NO" dirty="0"/>
              <a:t>Senior Damer – 3.(og 4.) divisjon</a:t>
            </a:r>
            <a:endParaRPr lang="en-US" dirty="0"/>
          </a:p>
        </p:txBody>
      </p:sp>
      <p:sp>
        <p:nvSpPr>
          <p:cNvPr id="3" name="Content Placeholder 2">
            <a:extLst>
              <a:ext uri="{FF2B5EF4-FFF2-40B4-BE49-F238E27FC236}">
                <a16:creationId xmlns:a16="http://schemas.microsoft.com/office/drawing/2014/main" id="{A5EBC336-A9C8-859E-3261-C285AECF9836}"/>
              </a:ext>
            </a:extLst>
          </p:cNvPr>
          <p:cNvSpPr>
            <a:spLocks noGrp="1"/>
          </p:cNvSpPr>
          <p:nvPr>
            <p:ph idx="1"/>
          </p:nvPr>
        </p:nvSpPr>
        <p:spPr>
          <a:xfrm>
            <a:off x="838200" y="1447800"/>
            <a:ext cx="10515600" cy="4729163"/>
          </a:xfrm>
        </p:spPr>
        <p:txBody>
          <a:bodyPr>
            <a:normAutofit fontScale="85000" lnSpcReduction="20000"/>
          </a:bodyPr>
          <a:lstStyle/>
          <a:p>
            <a:pPr marL="0" indent="0">
              <a:lnSpc>
                <a:spcPct val="107000"/>
              </a:lnSpc>
              <a:spcAft>
                <a:spcPts val="800"/>
              </a:spcAft>
              <a:buNone/>
            </a:pPr>
            <a:r>
              <a:rPr lang="nb-NO" sz="1800" b="1" kern="100" dirty="0">
                <a:effectLst/>
                <a:latin typeface="Calibri" panose="020F0502020204030204" pitchFamily="34" charset="0"/>
                <a:ea typeface="Calibri" panose="020F0502020204030204" pitchFamily="34" charset="0"/>
                <a:cs typeface="Times New Roman" panose="02020603050405020304" pitchFamily="18" charset="0"/>
              </a:rPr>
              <a:t>Som alltid var det mange utskiftinger i troppen </a:t>
            </a:r>
            <a:r>
              <a:rPr lang="nb-NO" sz="1800" b="1" kern="100" dirty="0" err="1">
                <a:effectLst/>
                <a:latin typeface="Calibri" panose="020F0502020204030204" pitchFamily="34" charset="0"/>
                <a:ea typeface="Calibri" panose="020F0502020204030204" pitchFamily="34" charset="0"/>
                <a:cs typeface="Times New Roman" panose="02020603050405020304" pitchFamily="18" charset="0"/>
              </a:rPr>
              <a:t>gruppet</a:t>
            </a:r>
            <a:r>
              <a:rPr lang="nb-NO" sz="1800" b="1" kern="100" dirty="0">
                <a:effectLst/>
                <a:latin typeface="Calibri" panose="020F0502020204030204" pitchFamily="34" charset="0"/>
                <a:ea typeface="Calibri" panose="020F0502020204030204" pitchFamily="34" charset="0"/>
                <a:cs typeface="Times New Roman" panose="02020603050405020304" pitchFamily="18" charset="0"/>
              </a:rPr>
              <a:t> studier, militær og motivasjon.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Sindre fortsatte som hovedtrener, Camilla Lind og Rune </a:t>
            </a:r>
            <a:r>
              <a:rPr lang="nb-NO" sz="1800" kern="100" dirty="0" err="1">
                <a:effectLst/>
                <a:latin typeface="Calibri" panose="020F0502020204030204" pitchFamily="34" charset="0"/>
                <a:ea typeface="Calibri" panose="020F0502020204030204" pitchFamily="34" charset="0"/>
                <a:cs typeface="Times New Roman" panose="02020603050405020304" pitchFamily="18" charset="0"/>
              </a:rPr>
              <a:t>Surdal</a:t>
            </a: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som ass trenere. Kristian </a:t>
            </a:r>
            <a:r>
              <a:rPr lang="nb-NO" sz="1800" kern="100" dirty="0" err="1">
                <a:effectLst/>
                <a:latin typeface="Calibri" panose="020F0502020204030204" pitchFamily="34" charset="0"/>
                <a:ea typeface="Calibri" panose="020F0502020204030204" pitchFamily="34" charset="0"/>
                <a:cs typeface="Times New Roman" panose="02020603050405020304" pitchFamily="18" charset="0"/>
              </a:rPr>
              <a:t>Eftestøl</a:t>
            </a: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fortsatte som keeper trener i tillegg til å ha kamp ansvaret for B-laget i 4 div.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Marie Fjetland var med som lagleder.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Nytt bekjentskap var Aleksander Teigen som fikk med seg 1-2 treninger i uken, Aleksander trener til vanlig Mastra sitt A-lag på herre siden.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Vi fikk inn nye spillere i Ane Teigen fra Viking 2, Ella Rygg fra Klepp, Kristian Hassel fra Levanger og Emma </a:t>
            </a:r>
            <a:r>
              <a:rPr lang="nb-NO" sz="1800" kern="100" dirty="0" err="1">
                <a:effectLst/>
                <a:latin typeface="Calibri" panose="020F0502020204030204" pitchFamily="34" charset="0"/>
                <a:ea typeface="Calibri" panose="020F0502020204030204" pitchFamily="34" charset="0"/>
                <a:cs typeface="Times New Roman" panose="02020603050405020304" pitchFamily="18" charset="0"/>
              </a:rPr>
              <a:t>Måland</a:t>
            </a: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fra Viking 2. + en del andre som hadde sin kamp arena på vårt 4div lag.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Årets lokale 3div hadde startet kun med 10 lag, senere endte vi opp med kun 9 lag grunnet at Varhaug trakk seg ett noen tunge nederlag. Inkludert 11-2 tap mot Vidar jentene.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Både vår og høst sesongen lignet veldig på hverandre, det ble veldig mange tette og jevne kamper uten at det ble så mange poeng av det, vi møtte flere av de svakeste siste del av vår og høst sesongen og klarte å redde inn en del poenger på slutten.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b-NO" sz="1800" b="1" kern="100" dirty="0">
                <a:effectLst/>
                <a:latin typeface="Calibri" panose="020F0502020204030204" pitchFamily="34" charset="0"/>
                <a:ea typeface="Calibri" panose="020F0502020204030204" pitchFamily="34" charset="0"/>
                <a:cs typeface="Times New Roman" panose="02020603050405020304" pitchFamily="18" charset="0"/>
              </a:rPr>
              <a:t>Sportslig hilsen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b-NO" sz="1800" b="1" kern="100" dirty="0">
                <a:effectLst/>
                <a:latin typeface="Calibri" panose="020F0502020204030204" pitchFamily="34" charset="0"/>
                <a:ea typeface="Calibri" panose="020F0502020204030204" pitchFamily="34" charset="0"/>
                <a:cs typeface="Times New Roman" panose="02020603050405020304" pitchFamily="18" charset="0"/>
              </a:rPr>
              <a:t>Sindre Norgren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9493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C4F5A-92C6-52EB-3F85-6AF9FF938881}"/>
              </a:ext>
            </a:extLst>
          </p:cNvPr>
          <p:cNvSpPr>
            <a:spLocks noGrp="1"/>
          </p:cNvSpPr>
          <p:nvPr>
            <p:ph type="title"/>
          </p:nvPr>
        </p:nvSpPr>
        <p:spPr>
          <a:xfrm>
            <a:off x="838200" y="365125"/>
            <a:ext cx="10515600" cy="854075"/>
          </a:xfrm>
        </p:spPr>
        <p:txBody>
          <a:bodyPr/>
          <a:lstStyle/>
          <a:p>
            <a:r>
              <a:rPr lang="nb-NO" dirty="0"/>
              <a:t>Senior Damer – 3.(og 4.) divisjon</a:t>
            </a:r>
            <a:endParaRPr lang="en-US" dirty="0"/>
          </a:p>
        </p:txBody>
      </p:sp>
      <p:sp>
        <p:nvSpPr>
          <p:cNvPr id="3" name="Content Placeholder 2">
            <a:extLst>
              <a:ext uri="{FF2B5EF4-FFF2-40B4-BE49-F238E27FC236}">
                <a16:creationId xmlns:a16="http://schemas.microsoft.com/office/drawing/2014/main" id="{5101B621-C896-E2E4-CED7-B548C210C24E}"/>
              </a:ext>
            </a:extLst>
          </p:cNvPr>
          <p:cNvSpPr>
            <a:spLocks noGrp="1"/>
          </p:cNvSpPr>
          <p:nvPr>
            <p:ph idx="1"/>
          </p:nvPr>
        </p:nvSpPr>
        <p:spPr>
          <a:xfrm>
            <a:off x="838200" y="1295400"/>
            <a:ext cx="10515600" cy="4881563"/>
          </a:xfrm>
        </p:spPr>
        <p:txBody>
          <a:bodyPr>
            <a:normAutofit fontScale="85000" lnSpcReduction="20000"/>
          </a:bodyPr>
          <a:lstStyle/>
          <a:p>
            <a:pPr>
              <a:lnSpc>
                <a:spcPct val="107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Sesongen bar også preg av litt for få spillere til to kamp lag, takket være god hjelp fra J17 så klarte vi å fullføre sesongen for både A og B laget.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Vi ender opp på en 7 plass til slutt som vi må si oss fornøyde med, ikke mange poeng som skiller de neste plassene oppover på tabellen.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Årets spiller: Celine </a:t>
            </a:r>
            <a:r>
              <a:rPr lang="nb-NO" sz="1800" kern="100" dirty="0" err="1">
                <a:effectLst/>
                <a:latin typeface="Calibri" panose="020F0502020204030204" pitchFamily="34" charset="0"/>
                <a:ea typeface="Calibri" panose="020F0502020204030204" pitchFamily="34" charset="0"/>
                <a:cs typeface="Times New Roman" panose="02020603050405020304" pitchFamily="18" charset="0"/>
              </a:rPr>
              <a:t>Surdal</a:t>
            </a: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Innsatspokal: Helene Kaada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Toppscorer: Malin </a:t>
            </a:r>
            <a:r>
              <a:rPr lang="nb-NO" sz="1800" kern="100" dirty="0" err="1">
                <a:effectLst/>
                <a:latin typeface="Calibri" panose="020F0502020204030204" pitchFamily="34" charset="0"/>
                <a:ea typeface="Calibri" panose="020F0502020204030204" pitchFamily="34" charset="0"/>
                <a:cs typeface="Times New Roman" panose="02020603050405020304" pitchFamily="18" charset="0"/>
              </a:rPr>
              <a:t>Måland</a:t>
            </a: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b="1" kern="100" dirty="0">
                <a:effectLst/>
                <a:latin typeface="Calibri" panose="020F0502020204030204" pitchFamily="34" charset="0"/>
                <a:ea typeface="Calibri" panose="020F0502020204030204" pitchFamily="34" charset="0"/>
                <a:cs typeface="Times New Roman" panose="02020603050405020304" pitchFamily="18" charset="0"/>
              </a:rPr>
              <a:t>Vi gleder oss til neste sesong, med rett antall lag i serien!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b="1" kern="100" dirty="0">
                <a:effectLst/>
                <a:latin typeface="Calibri" panose="020F0502020204030204" pitchFamily="34" charset="0"/>
                <a:ea typeface="Calibri" panose="020F0502020204030204" pitchFamily="34" charset="0"/>
                <a:cs typeface="Times New Roman" panose="02020603050405020304" pitchFamily="18" charset="0"/>
              </a:rPr>
              <a:t> Sportslig hilsen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b="1" kern="100" dirty="0">
                <a:effectLst/>
                <a:latin typeface="Calibri" panose="020F0502020204030204" pitchFamily="34" charset="0"/>
                <a:ea typeface="Calibri" panose="020F0502020204030204" pitchFamily="34" charset="0"/>
                <a:cs typeface="Times New Roman" panose="02020603050405020304" pitchFamily="18" charset="0"/>
              </a:rPr>
              <a:t>Sindre Norgren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4550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AAD79-5E1A-0AB1-F4AF-E23301E8374A}"/>
              </a:ext>
            </a:extLst>
          </p:cNvPr>
          <p:cNvSpPr>
            <a:spLocks noGrp="1"/>
          </p:cNvSpPr>
          <p:nvPr>
            <p:ph type="title"/>
          </p:nvPr>
        </p:nvSpPr>
        <p:spPr>
          <a:xfrm>
            <a:off x="838200" y="365126"/>
            <a:ext cx="10515600" cy="844550"/>
          </a:xfrm>
        </p:spPr>
        <p:txBody>
          <a:bodyPr>
            <a:normAutofit/>
          </a:bodyPr>
          <a:lstStyle/>
          <a:p>
            <a:pPr>
              <a:lnSpc>
                <a:spcPct val="107000"/>
              </a:lnSpc>
              <a:spcAft>
                <a:spcPts val="800"/>
              </a:spcAft>
            </a:pPr>
            <a:r>
              <a:rPr lang="nb-NO" sz="2800" kern="100" dirty="0">
                <a:effectLst/>
                <a:latin typeface="Calibri" panose="020F0502020204030204" pitchFamily="34" charset="0"/>
                <a:ea typeface="Calibri" panose="020F0502020204030204" pitchFamily="34" charset="0"/>
                <a:cs typeface="Times New Roman" panose="02020603050405020304" pitchFamily="18" charset="0"/>
              </a:rPr>
              <a:t>Årsrapport ungdomsavdeling 2024</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C94647B-9A5E-3F29-3583-33ACC1FE845C}"/>
              </a:ext>
            </a:extLst>
          </p:cNvPr>
          <p:cNvSpPr>
            <a:spLocks noGrp="1"/>
          </p:cNvSpPr>
          <p:nvPr>
            <p:ph idx="1"/>
          </p:nvPr>
        </p:nvSpPr>
        <p:spPr>
          <a:xfrm>
            <a:off x="838200" y="1209676"/>
            <a:ext cx="10515600" cy="4967287"/>
          </a:xfrm>
        </p:spPr>
        <p:txBody>
          <a:bodyPr>
            <a:normAutofit fontScale="70000" lnSpcReduction="20000"/>
          </a:bodyPr>
          <a:lstStyle/>
          <a:p>
            <a:pPr>
              <a:lnSpc>
                <a:spcPct val="106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Mange </a:t>
            </a:r>
            <a:r>
              <a:rPr lang="nb-NO" sz="1800" kern="100" dirty="0" err="1">
                <a:effectLst/>
                <a:latin typeface="Calibri" panose="020F0502020204030204" pitchFamily="34" charset="0"/>
                <a:ea typeface="Calibri" panose="020F0502020204030204" pitchFamily="34" charset="0"/>
                <a:cs typeface="Times New Roman" panose="02020603050405020304" pitchFamily="18" charset="0"/>
              </a:rPr>
              <a:t>Vidarlag</a:t>
            </a: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deltok på Nærbø sin vintercup, som brukes som oppkjøring til seriespillet. A-lag kvinner vant blant annet senior klassen.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Vidar vokser stadig som klubb og vi stilte totalt 17 serie lag fra alderen 13-19 år, mange gode prestasjon ble levert og flere Vidar lag kjempet lenge om KM.</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KM vinnere 2024: G19, G15 og Senior 7er.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FK Vidar OBOS ungdomscup arrangeres første helgen i sommerferien, vi hadde en stor økning fra 103 lag i 203 til 184 lag i 2024. Veldig gledelig!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Her legges det ned utrolig mange timer dugnads timer fra de ansatte til de frivillige i klubben, vi håper at Cupen blir en tradisjon på Lassa i mange år fremover.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Sommerens høydepunkt for ungdomsavdelingen er Dana Cup, 19 lag satte nesen sin mot Hjørring. Som er ny rekord!  Mange gode prestasjoner ble levert, og flere lag gikk langt i A-sluttspill. 15 lag gikk videre til A-sluttspillet og vi ble beste klubb i Dana Cup.</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Bronse til G19 i A-sluttspillet, gull til J14 og G14 i B-sluttspillet.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En stor takk rettes til Gaute Meling for jobben som han gjør i forbindelse med Dana Cup.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Tradisjonen tro så ble FK Vidar OBOS mini turnering arrangert i september, 240 lag deltok.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I løpet av sesongen så ble det arrangert flere grasrottrener kurs på Lassa, kjekt at flere foreldretrenere fra klubbens mini og ungdoms </a:t>
            </a:r>
            <a:r>
              <a:rPr lang="nb-NO" sz="1800" kern="100" dirty="0" err="1">
                <a:effectLst/>
                <a:latin typeface="Calibri" panose="020F0502020204030204" pitchFamily="34" charset="0"/>
                <a:ea typeface="Calibri" panose="020F0502020204030204" pitchFamily="34" charset="0"/>
                <a:cs typeface="Times New Roman" panose="02020603050405020304" pitchFamily="18" charset="0"/>
              </a:rPr>
              <a:t>avd</a:t>
            </a: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ønsker og ta kursene og utdanne seg.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Vi takker for en strålende sesong.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147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45895-7295-A9AE-0DF9-15AFCDE38397}"/>
              </a:ext>
            </a:extLst>
          </p:cNvPr>
          <p:cNvSpPr>
            <a:spLocks noGrp="1"/>
          </p:cNvSpPr>
          <p:nvPr>
            <p:ph type="title"/>
          </p:nvPr>
        </p:nvSpPr>
        <p:spPr/>
        <p:txBody>
          <a:bodyPr/>
          <a:lstStyle/>
          <a:p>
            <a:r>
              <a:rPr lang="nb-NO" dirty="0"/>
              <a:t>8. Kontingent 2025 </a:t>
            </a:r>
            <a:endParaRPr lang="en-US" dirty="0"/>
          </a:p>
        </p:txBody>
      </p:sp>
      <p:sp>
        <p:nvSpPr>
          <p:cNvPr id="3" name="Content Placeholder 2">
            <a:extLst>
              <a:ext uri="{FF2B5EF4-FFF2-40B4-BE49-F238E27FC236}">
                <a16:creationId xmlns:a16="http://schemas.microsoft.com/office/drawing/2014/main" id="{9A918E45-F7B0-BAB3-3BBF-CE0D7168E22D}"/>
              </a:ext>
            </a:extLst>
          </p:cNvPr>
          <p:cNvSpPr>
            <a:spLocks noGrp="1"/>
          </p:cNvSpPr>
          <p:nvPr>
            <p:ph idx="1"/>
          </p:nvPr>
        </p:nvSpPr>
        <p:spPr/>
        <p:txBody>
          <a:bodyPr/>
          <a:lstStyle/>
          <a:p>
            <a:endParaRPr lang="nb-NO" dirty="0"/>
          </a:p>
          <a:p>
            <a:endParaRPr lang="en-US" dirty="0"/>
          </a:p>
          <a:p>
            <a:endParaRPr lang="en-US" dirty="0"/>
          </a:p>
        </p:txBody>
      </p:sp>
    </p:spTree>
    <p:extLst>
      <p:ext uri="{BB962C8B-B14F-4D97-AF65-F5344CB8AC3E}">
        <p14:creationId xmlns:p14="http://schemas.microsoft.com/office/powerpoint/2010/main" val="3736586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9E626-1627-A380-80F5-5C13AFF84683}"/>
            </a:ext>
          </a:extLst>
        </p:cNvPr>
        <p:cNvGrpSpPr/>
        <p:nvPr/>
      </p:nvGrpSpPr>
      <p:grpSpPr>
        <a:xfrm>
          <a:off x="0" y="0"/>
          <a:ext cx="0" cy="0"/>
          <a:chOff x="0" y="0"/>
          <a:chExt cx="0" cy="0"/>
        </a:xfrm>
      </p:grpSpPr>
      <p:pic>
        <p:nvPicPr>
          <p:cNvPr id="5" name="Bilde 4">
            <a:extLst>
              <a:ext uri="{FF2B5EF4-FFF2-40B4-BE49-F238E27FC236}">
                <a16:creationId xmlns:a16="http://schemas.microsoft.com/office/drawing/2014/main" id="{C384112C-D1FC-AAE0-3D4D-D15567FB889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10507" y="179461"/>
            <a:ext cx="910972" cy="83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ktangel 5">
            <a:extLst>
              <a:ext uri="{FF2B5EF4-FFF2-40B4-BE49-F238E27FC236}">
                <a16:creationId xmlns:a16="http://schemas.microsoft.com/office/drawing/2014/main" id="{5CE3A0C2-4567-E331-F60F-0324B27CF18B}"/>
              </a:ext>
            </a:extLst>
          </p:cNvPr>
          <p:cNvSpPr/>
          <p:nvPr/>
        </p:nvSpPr>
        <p:spPr>
          <a:xfrm>
            <a:off x="270521" y="179461"/>
            <a:ext cx="11921478" cy="9998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Light" panose="020F0302020204030204"/>
                <a:ea typeface="+mn-ea"/>
                <a:cs typeface="+mn-cs"/>
              </a:rPr>
              <a:t>Medlemskontingent 2025</a:t>
            </a:r>
            <a:endParaRPr kumimoji="0" lang="nb-NO" sz="2400" b="1" i="1"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1" u="none" strike="noStrike" kern="1200" cap="none" spc="0" normalizeH="0" baseline="0" noProof="0" dirty="0">
                <a:ln>
                  <a:noFill/>
                </a:ln>
                <a:solidFill>
                  <a:prstClr val="black"/>
                </a:solidFill>
                <a:effectLst/>
                <a:uLnTx/>
                <a:uFillTx/>
                <a:latin typeface="Calibri Light" panose="020F0302020204030204"/>
                <a:ea typeface="+mn-ea"/>
                <a:cs typeface="+mn-cs"/>
              </a:rPr>
              <a:t>Forslag fra Årsmøtet</a:t>
            </a:r>
          </a:p>
        </p:txBody>
      </p:sp>
      <p:sp>
        <p:nvSpPr>
          <p:cNvPr id="2" name="Rektangel 7">
            <a:extLst>
              <a:ext uri="{FF2B5EF4-FFF2-40B4-BE49-F238E27FC236}">
                <a16:creationId xmlns:a16="http://schemas.microsoft.com/office/drawing/2014/main" id="{0655813F-E303-F5A1-B5A2-3CB4CE1B53A1}"/>
              </a:ext>
            </a:extLst>
          </p:cNvPr>
          <p:cNvSpPr/>
          <p:nvPr/>
        </p:nvSpPr>
        <p:spPr>
          <a:xfrm>
            <a:off x="358394" y="1425620"/>
            <a:ext cx="5527634" cy="4995499"/>
          </a:xfrm>
          <a:prstGeom prst="rect">
            <a:avLst/>
          </a:prstGeom>
          <a:noFill/>
          <a:ln w="19050">
            <a:solidFill>
              <a:srgbClr val="E51E15"/>
            </a:solidFill>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sng" strike="noStrike" kern="1200" cap="none" spc="0" normalizeH="0" baseline="0" noProof="0" dirty="0">
                <a:ln>
                  <a:noFill/>
                </a:ln>
                <a:solidFill>
                  <a:prstClr val="black"/>
                </a:solidFill>
                <a:effectLst/>
                <a:uLnTx/>
                <a:uFillTx/>
                <a:latin typeface="Calibri Light" panose="020F0302020204030204"/>
                <a:ea typeface="+mn-ea"/>
                <a:cs typeface="+mn-cs"/>
              </a:rPr>
              <a:t>Forslag: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Medlemskontingenten for junior 13-14 økes fra 3.200 til 4.000 kr.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dirty="0">
                <a:ln>
                  <a:noFill/>
                </a:ln>
                <a:solidFill>
                  <a:prstClr val="black"/>
                </a:solidFill>
                <a:effectLst/>
                <a:uLnTx/>
                <a:uFillTx/>
                <a:latin typeface="Calibri Light" panose="020F0302020204030204"/>
                <a:ea typeface="+mn-ea"/>
                <a:cs typeface="+mn-cs"/>
              </a:rPr>
              <a:t>Begrunnelse: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Vi er blant de rimeligste i Stavanger for aldersgruppen.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Det koster nesten like mye å drifte lag i alder 13-14, som 15 år og oppover.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Utstyr, dommer regninger, etc. har steget markant siden siste justering av kontingent.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1" u="none" strike="noStrike" kern="1200" cap="none" spc="0" normalizeH="0" baseline="0" noProof="0" dirty="0">
                <a:ln>
                  <a:noFill/>
                </a:ln>
                <a:solidFill>
                  <a:prstClr val="black"/>
                </a:solidFill>
                <a:effectLst/>
                <a:uLnTx/>
                <a:uFillTx/>
                <a:latin typeface="Calibri Light" panose="020F0302020204030204"/>
                <a:ea typeface="+mn-ea"/>
                <a:cs typeface="+mn-cs"/>
              </a:rPr>
              <a:t>Sammenligning - kontingent 13-14 år andre klubber: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Hinna hadde i 2024: kr. 3.700,- i tillegg må det jobbes 9 timer dugnad pr. år + salgsdugnad.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Madla hadde i 2024: kr. 2.700,- + salgsdugnad (dopapir/tørk).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Viking har i dag 2.500,- men skal økes for 2025.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I vår kontingent er dugnad kr.1.000,- inkludert, og våre medlemmer kan delta frivillig.</a:t>
            </a:r>
          </a:p>
        </p:txBody>
      </p:sp>
      <p:graphicFrame>
        <p:nvGraphicFramePr>
          <p:cNvPr id="3" name="Table 2">
            <a:extLst>
              <a:ext uri="{FF2B5EF4-FFF2-40B4-BE49-F238E27FC236}">
                <a16:creationId xmlns:a16="http://schemas.microsoft.com/office/drawing/2014/main" id="{24673797-544E-550E-9FBF-58E207C5D988}"/>
              </a:ext>
            </a:extLst>
          </p:cNvPr>
          <p:cNvGraphicFramePr>
            <a:graphicFrameLocks noGrp="1"/>
          </p:cNvGraphicFramePr>
          <p:nvPr/>
        </p:nvGraphicFramePr>
        <p:xfrm>
          <a:off x="6305973" y="1425621"/>
          <a:ext cx="5321160" cy="2136444"/>
        </p:xfrm>
        <a:graphic>
          <a:graphicData uri="http://schemas.openxmlformats.org/drawingml/2006/table">
            <a:tbl>
              <a:tblPr firstRow="1" bandRow="1">
                <a:tableStyleId>{5940675A-B579-460E-94D1-54222C63F5DA}</a:tableStyleId>
              </a:tblPr>
              <a:tblGrid>
                <a:gridCol w="2052320">
                  <a:extLst>
                    <a:ext uri="{9D8B030D-6E8A-4147-A177-3AD203B41FA5}">
                      <a16:colId xmlns:a16="http://schemas.microsoft.com/office/drawing/2014/main" val="1856580570"/>
                    </a:ext>
                  </a:extLst>
                </a:gridCol>
                <a:gridCol w="1625600">
                  <a:extLst>
                    <a:ext uri="{9D8B030D-6E8A-4147-A177-3AD203B41FA5}">
                      <a16:colId xmlns:a16="http://schemas.microsoft.com/office/drawing/2014/main" val="2010375189"/>
                    </a:ext>
                  </a:extLst>
                </a:gridCol>
                <a:gridCol w="1643240">
                  <a:extLst>
                    <a:ext uri="{9D8B030D-6E8A-4147-A177-3AD203B41FA5}">
                      <a16:colId xmlns:a16="http://schemas.microsoft.com/office/drawing/2014/main" val="1077612347"/>
                    </a:ext>
                  </a:extLst>
                </a:gridCol>
              </a:tblGrid>
              <a:tr h="356074">
                <a:tc>
                  <a:txBody>
                    <a:bodyPr/>
                    <a:lstStyle/>
                    <a:p>
                      <a:r>
                        <a:rPr lang="nb-NO" sz="1600" b="1" dirty="0"/>
                        <a:t>Nivå</a:t>
                      </a:r>
                    </a:p>
                  </a:txBody>
                  <a:tcPr/>
                </a:tc>
                <a:tc>
                  <a:txBody>
                    <a:bodyPr/>
                    <a:lstStyle/>
                    <a:p>
                      <a:r>
                        <a:rPr lang="nb-NO" sz="1600" b="1" dirty="0"/>
                        <a:t>2024</a:t>
                      </a:r>
                    </a:p>
                  </a:txBody>
                  <a:tcPr/>
                </a:tc>
                <a:tc>
                  <a:txBody>
                    <a:bodyPr/>
                    <a:lstStyle/>
                    <a:p>
                      <a:r>
                        <a:rPr lang="nb-NO" sz="1600" b="1" dirty="0"/>
                        <a:t>2025 forslag</a:t>
                      </a:r>
                    </a:p>
                  </a:txBody>
                  <a:tcPr/>
                </a:tc>
                <a:extLst>
                  <a:ext uri="{0D108BD9-81ED-4DB2-BD59-A6C34878D82A}">
                    <a16:rowId xmlns:a16="http://schemas.microsoft.com/office/drawing/2014/main" val="3112932367"/>
                  </a:ext>
                </a:extLst>
              </a:tr>
              <a:tr h="356074">
                <a:tc>
                  <a:txBody>
                    <a:bodyPr/>
                    <a:lstStyle/>
                    <a:p>
                      <a:r>
                        <a:rPr lang="nb-NO" sz="1600" dirty="0"/>
                        <a:t>Mini</a:t>
                      </a:r>
                    </a:p>
                  </a:txBody>
                  <a:tcPr/>
                </a:tc>
                <a:tc>
                  <a:txBody>
                    <a:bodyPr/>
                    <a:lstStyle/>
                    <a:p>
                      <a:r>
                        <a:rPr lang="nb-NO" sz="1600" dirty="0"/>
                        <a:t>3.000 kr</a:t>
                      </a:r>
                    </a:p>
                  </a:txBody>
                  <a:tcPr/>
                </a:tc>
                <a:tc>
                  <a:txBody>
                    <a:bodyPr/>
                    <a:lstStyle/>
                    <a:p>
                      <a:r>
                        <a:rPr lang="nb-NO" sz="1600" dirty="0"/>
                        <a:t>3.000 kr</a:t>
                      </a:r>
                    </a:p>
                  </a:txBody>
                  <a:tcPr/>
                </a:tc>
                <a:extLst>
                  <a:ext uri="{0D108BD9-81ED-4DB2-BD59-A6C34878D82A}">
                    <a16:rowId xmlns:a16="http://schemas.microsoft.com/office/drawing/2014/main" val="2312553649"/>
                  </a:ext>
                </a:extLst>
              </a:tr>
              <a:tr h="356074">
                <a:tc>
                  <a:txBody>
                    <a:bodyPr/>
                    <a:lstStyle/>
                    <a:p>
                      <a:r>
                        <a:rPr lang="nb-NO" sz="1600" dirty="0"/>
                        <a:t>Junior 13-14</a:t>
                      </a:r>
                    </a:p>
                  </a:txBody>
                  <a:tcPr/>
                </a:tc>
                <a:tc>
                  <a:txBody>
                    <a:bodyPr/>
                    <a:lstStyle/>
                    <a:p>
                      <a:r>
                        <a:rPr lang="nb-NO" sz="1600" dirty="0"/>
                        <a:t>3.200 kr</a:t>
                      </a:r>
                    </a:p>
                  </a:txBody>
                  <a:tcPr/>
                </a:tc>
                <a:tc>
                  <a:txBody>
                    <a:bodyPr/>
                    <a:lstStyle/>
                    <a:p>
                      <a:r>
                        <a:rPr lang="nb-NO" sz="1600" dirty="0"/>
                        <a:t>4.000 kr</a:t>
                      </a:r>
                    </a:p>
                  </a:txBody>
                  <a:tcPr>
                    <a:solidFill>
                      <a:srgbClr val="FFC000"/>
                    </a:solidFill>
                  </a:tcPr>
                </a:tc>
                <a:extLst>
                  <a:ext uri="{0D108BD9-81ED-4DB2-BD59-A6C34878D82A}">
                    <a16:rowId xmlns:a16="http://schemas.microsoft.com/office/drawing/2014/main" val="2739435507"/>
                  </a:ext>
                </a:extLst>
              </a:tr>
              <a:tr h="356074">
                <a:tc>
                  <a:txBody>
                    <a:bodyPr/>
                    <a:lstStyle/>
                    <a:p>
                      <a:r>
                        <a:rPr lang="nb-NO" sz="1600" dirty="0"/>
                        <a:t>Junior 15-19</a:t>
                      </a:r>
                    </a:p>
                  </a:txBody>
                  <a:tcPr/>
                </a:tc>
                <a:tc>
                  <a:txBody>
                    <a:bodyPr/>
                    <a:lstStyle/>
                    <a:p>
                      <a:r>
                        <a:rPr lang="nb-NO" sz="1600" dirty="0"/>
                        <a:t>5.200 kr</a:t>
                      </a:r>
                    </a:p>
                  </a:txBody>
                  <a:tcPr/>
                </a:tc>
                <a:tc>
                  <a:txBody>
                    <a:bodyPr/>
                    <a:lstStyle/>
                    <a:p>
                      <a:r>
                        <a:rPr lang="nb-NO" sz="1600" dirty="0"/>
                        <a:t>5.200 kr</a:t>
                      </a:r>
                    </a:p>
                  </a:txBody>
                  <a:tcPr/>
                </a:tc>
                <a:extLst>
                  <a:ext uri="{0D108BD9-81ED-4DB2-BD59-A6C34878D82A}">
                    <a16:rowId xmlns:a16="http://schemas.microsoft.com/office/drawing/2014/main" val="1807771599"/>
                  </a:ext>
                </a:extLst>
              </a:tr>
              <a:tr h="356074">
                <a:tc>
                  <a:txBody>
                    <a:bodyPr/>
                    <a:lstStyle/>
                    <a:p>
                      <a:r>
                        <a:rPr lang="nb-NO" sz="1600" dirty="0"/>
                        <a:t>Senior</a:t>
                      </a:r>
                    </a:p>
                  </a:txBody>
                  <a:tcPr/>
                </a:tc>
                <a:tc>
                  <a:txBody>
                    <a:bodyPr/>
                    <a:lstStyle/>
                    <a:p>
                      <a:r>
                        <a:rPr lang="nb-NO" sz="1600" dirty="0"/>
                        <a:t>2.500 kr</a:t>
                      </a:r>
                    </a:p>
                  </a:txBody>
                  <a:tcPr/>
                </a:tc>
                <a:tc>
                  <a:txBody>
                    <a:bodyPr/>
                    <a:lstStyle/>
                    <a:p>
                      <a:r>
                        <a:rPr lang="nb-NO" sz="1600" dirty="0"/>
                        <a:t>2.500 kr</a:t>
                      </a:r>
                    </a:p>
                  </a:txBody>
                  <a:tcPr/>
                </a:tc>
                <a:extLst>
                  <a:ext uri="{0D108BD9-81ED-4DB2-BD59-A6C34878D82A}">
                    <a16:rowId xmlns:a16="http://schemas.microsoft.com/office/drawing/2014/main" val="631671442"/>
                  </a:ext>
                </a:extLst>
              </a:tr>
              <a:tr h="356074">
                <a:tc>
                  <a:txBody>
                    <a:bodyPr/>
                    <a:lstStyle/>
                    <a:p>
                      <a:r>
                        <a:rPr lang="nb-NO" sz="1600" dirty="0"/>
                        <a:t>Støttemedlem</a:t>
                      </a:r>
                    </a:p>
                  </a:txBody>
                  <a:tcPr/>
                </a:tc>
                <a:tc>
                  <a:txBody>
                    <a:bodyPr/>
                    <a:lstStyle/>
                    <a:p>
                      <a:r>
                        <a:rPr lang="nb-NO" sz="1600" dirty="0"/>
                        <a:t>250 kr</a:t>
                      </a:r>
                    </a:p>
                  </a:txBody>
                  <a:tcPr/>
                </a:tc>
                <a:tc>
                  <a:txBody>
                    <a:bodyPr/>
                    <a:lstStyle/>
                    <a:p>
                      <a:r>
                        <a:rPr lang="nb-NO" sz="1600" dirty="0"/>
                        <a:t>250 kr</a:t>
                      </a:r>
                    </a:p>
                  </a:txBody>
                  <a:tcPr/>
                </a:tc>
                <a:extLst>
                  <a:ext uri="{0D108BD9-81ED-4DB2-BD59-A6C34878D82A}">
                    <a16:rowId xmlns:a16="http://schemas.microsoft.com/office/drawing/2014/main" val="2139685220"/>
                  </a:ext>
                </a:extLst>
              </a:tr>
            </a:tbl>
          </a:graphicData>
        </a:graphic>
      </p:graphicFrame>
      <p:sp>
        <p:nvSpPr>
          <p:cNvPr id="7" name="TextBox 6">
            <a:extLst>
              <a:ext uri="{FF2B5EF4-FFF2-40B4-BE49-F238E27FC236}">
                <a16:creationId xmlns:a16="http://schemas.microsoft.com/office/drawing/2014/main" id="{B53517BF-EBDC-F410-8BCD-9CEFD73A6E77}"/>
              </a:ext>
            </a:extLst>
          </p:cNvPr>
          <p:cNvSpPr txBox="1"/>
          <p:nvPr/>
        </p:nvSpPr>
        <p:spPr>
          <a:xfrm>
            <a:off x="6305973" y="4112795"/>
            <a:ext cx="5321159"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dirty="0">
                <a:ln>
                  <a:noFill/>
                </a:ln>
                <a:solidFill>
                  <a:prstClr val="black"/>
                </a:solidFill>
                <a:effectLst/>
                <a:uLnTx/>
                <a:uFillTx/>
                <a:latin typeface="Calibri Light" panose="020F0302020204030204"/>
                <a:ea typeface="+mn-ea"/>
                <a:cs typeface="+mn-cs"/>
              </a:rPr>
              <a:t>Informasjon ang. årets praksis med dugnad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Årets kontingent vil faktureres i sin helhet etter årsmøtet (15-19 år faktureres halvårlig).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Faktura legges inn med tre ukers forfall. Medlemmer kan da handle i dugnadsbutikken i løpet av de tre ukene, og senke kontingenten.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Opparbeidet dugnadsandel (ingen begrensning oppad) trekkes fra før forfall.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Medlemmene vil informeres på faktura og i </a:t>
            </a:r>
            <a:r>
              <a:rPr kumimoji="0" lang="nb-NO" sz="1600" b="0" i="0" u="none" strike="noStrike" kern="1200" cap="none" spc="0" normalizeH="0" baseline="0" noProof="0" dirty="0" err="1">
                <a:ln>
                  <a:noFill/>
                </a:ln>
                <a:solidFill>
                  <a:prstClr val="black"/>
                </a:solidFill>
                <a:effectLst/>
                <a:uLnTx/>
                <a:uFillTx/>
                <a:latin typeface="Calibri Light" panose="020F0302020204030204"/>
                <a:ea typeface="+mn-ea"/>
                <a:cs typeface="+mn-cs"/>
              </a:rPr>
              <a:t>Spond</a:t>
            </a: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a:t>
            </a:r>
          </a:p>
        </p:txBody>
      </p:sp>
    </p:spTree>
    <p:extLst>
      <p:ext uri="{BB962C8B-B14F-4D97-AF65-F5344CB8AC3E}">
        <p14:creationId xmlns:p14="http://schemas.microsoft.com/office/powerpoint/2010/main" val="1292877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08F0C-65E4-27ED-E174-48A89A966C98}"/>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716A5CD-9988-70DD-5391-44EBBEA796C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1" imgH="411" progId="TCLayout.ActiveDocument.1">
                  <p:embed/>
                </p:oleObj>
              </mc:Choice>
              <mc:Fallback>
                <p:oleObj name="think-cell Slide" r:id="rId3" imgW="411" imgH="411" progId="TCLayout.ActiveDocument.1">
                  <p:embed/>
                  <p:pic>
                    <p:nvPicPr>
                      <p:cNvPr id="6" name="think-cell data - do not delete" hidden="1">
                        <a:extLst>
                          <a:ext uri="{FF2B5EF4-FFF2-40B4-BE49-F238E27FC236}">
                            <a16:creationId xmlns:a16="http://schemas.microsoft.com/office/drawing/2014/main" id="{8716A5CD-9988-70DD-5391-44EBBEA796C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45F68023-5D68-21C8-B3D4-420F99C27103}"/>
              </a:ext>
            </a:extLst>
          </p:cNvPr>
          <p:cNvSpPr>
            <a:spLocks noGrp="1"/>
          </p:cNvSpPr>
          <p:nvPr>
            <p:ph type="title"/>
          </p:nvPr>
        </p:nvSpPr>
        <p:spPr/>
        <p:txBody>
          <a:bodyPr vert="horz"/>
          <a:lstStyle/>
          <a:p>
            <a:r>
              <a:rPr lang="nb-NO" dirty="0"/>
              <a:t>9	Budsjett 2025</a:t>
            </a:r>
          </a:p>
        </p:txBody>
      </p:sp>
      <p:sp>
        <p:nvSpPr>
          <p:cNvPr id="5" name="Text Placeholder 4">
            <a:extLst>
              <a:ext uri="{FF2B5EF4-FFF2-40B4-BE49-F238E27FC236}">
                <a16:creationId xmlns:a16="http://schemas.microsoft.com/office/drawing/2014/main" id="{7DCF4FD1-0F12-C305-D29B-E6680438A471}"/>
              </a:ext>
            </a:extLst>
          </p:cNvPr>
          <p:cNvSpPr>
            <a:spLocks noGrp="1"/>
          </p:cNvSpPr>
          <p:nvPr>
            <p:ph type="body" idx="1"/>
          </p:nvPr>
        </p:nvSpPr>
        <p:spPr/>
        <p:txBody>
          <a:bodyPr/>
          <a:lstStyle/>
          <a:p>
            <a:endParaRPr lang="nb-NO"/>
          </a:p>
        </p:txBody>
      </p:sp>
    </p:spTree>
    <p:extLst>
      <p:ext uri="{BB962C8B-B14F-4D97-AF65-F5344CB8AC3E}">
        <p14:creationId xmlns:p14="http://schemas.microsoft.com/office/powerpoint/2010/main" val="1814895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E82BB-E76F-DEAE-A750-BC458556C514}"/>
            </a:ext>
          </a:extLst>
        </p:cNvPr>
        <p:cNvGrpSpPr/>
        <p:nvPr/>
      </p:nvGrpSpPr>
      <p:grpSpPr>
        <a:xfrm>
          <a:off x="0" y="0"/>
          <a:ext cx="0" cy="0"/>
          <a:chOff x="0" y="0"/>
          <a:chExt cx="0" cy="0"/>
        </a:xfrm>
      </p:grpSpPr>
      <p:pic>
        <p:nvPicPr>
          <p:cNvPr id="5" name="Bilde 4">
            <a:extLst>
              <a:ext uri="{FF2B5EF4-FFF2-40B4-BE49-F238E27FC236}">
                <a16:creationId xmlns:a16="http://schemas.microsoft.com/office/drawing/2014/main" id="{135CC37D-54F8-47AD-89AA-56FB21087F5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10507" y="179461"/>
            <a:ext cx="910972" cy="83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ktangel 5">
            <a:extLst>
              <a:ext uri="{FF2B5EF4-FFF2-40B4-BE49-F238E27FC236}">
                <a16:creationId xmlns:a16="http://schemas.microsoft.com/office/drawing/2014/main" id="{E1513741-5018-4FF7-FBCE-AF426FD3C639}"/>
              </a:ext>
            </a:extLst>
          </p:cNvPr>
          <p:cNvSpPr/>
          <p:nvPr/>
        </p:nvSpPr>
        <p:spPr>
          <a:xfrm>
            <a:off x="270521" y="179461"/>
            <a:ext cx="11921478" cy="9998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Light" panose="020F0302020204030204"/>
                <a:ea typeface="+mn-ea"/>
                <a:cs typeface="+mn-cs"/>
              </a:rPr>
              <a:t>Budsjett 2025</a:t>
            </a:r>
            <a:endParaRPr kumimoji="0" lang="nb-NO" sz="2400" b="1" i="1"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150"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ktangel 7">
            <a:extLst>
              <a:ext uri="{FF2B5EF4-FFF2-40B4-BE49-F238E27FC236}">
                <a16:creationId xmlns:a16="http://schemas.microsoft.com/office/drawing/2014/main" id="{ABEE5ED2-3E4F-EFD7-41F4-4DA97FF6FABD}"/>
              </a:ext>
            </a:extLst>
          </p:cNvPr>
          <p:cNvSpPr/>
          <p:nvPr/>
        </p:nvSpPr>
        <p:spPr>
          <a:xfrm>
            <a:off x="6444641" y="1425621"/>
            <a:ext cx="5439611" cy="515680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dirty="0">
                <a:ln>
                  <a:noFill/>
                </a:ln>
                <a:solidFill>
                  <a:prstClr val="black"/>
                </a:solidFill>
                <a:effectLst/>
                <a:uLnTx/>
                <a:uFillTx/>
                <a:latin typeface="Calibri Light" panose="020F0302020204030204"/>
                <a:ea typeface="+mn-ea"/>
                <a:cs typeface="+mn-cs"/>
              </a:rPr>
              <a:t>Forutsetninger budsjett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1" u="none" strike="noStrike" kern="1200" cap="none" spc="0" normalizeH="0" baseline="0" noProof="0" dirty="0">
                <a:ln>
                  <a:noFill/>
                </a:ln>
                <a:solidFill>
                  <a:prstClr val="black"/>
                </a:solidFill>
                <a:effectLst/>
                <a:uLnTx/>
                <a:uFillTx/>
                <a:latin typeface="Calibri Light" panose="020F0302020204030204"/>
                <a:ea typeface="+mn-ea"/>
                <a:cs typeface="+mn-cs"/>
              </a:rPr>
              <a:t>Inntekter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Forsiktig økning i medlemsantall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Økt omsetning fra Ungdomscupen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Sponsorinntekter på 2024-nivå</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1" u="none" strike="noStrike" kern="1200" cap="none" spc="0" normalizeH="0" baseline="0" noProof="0" dirty="0">
                <a:ln>
                  <a:noFill/>
                </a:ln>
                <a:solidFill>
                  <a:prstClr val="black"/>
                </a:solidFill>
                <a:effectLst/>
                <a:uLnTx/>
                <a:uFillTx/>
                <a:latin typeface="Calibri Light" panose="020F0302020204030204"/>
                <a:ea typeface="+mn-ea"/>
                <a:cs typeface="+mn-cs"/>
              </a:rPr>
              <a:t>Varekostnader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Redusert reisebehov og reisekost A-lag Herrer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Treningsleir for A-lag Damer utgår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Sponsortur utgår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Fokus på god kostnadskontroll gjennom året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1"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1" u="none" strike="noStrike" kern="1200" cap="none" spc="0" normalizeH="0" baseline="0" noProof="0" dirty="0">
                <a:ln>
                  <a:noFill/>
                </a:ln>
                <a:solidFill>
                  <a:prstClr val="black"/>
                </a:solidFill>
                <a:effectLst/>
                <a:uLnTx/>
                <a:uFillTx/>
                <a:latin typeface="Calibri Light" panose="020F0302020204030204"/>
                <a:ea typeface="+mn-ea"/>
                <a:cs typeface="+mn-cs"/>
              </a:rPr>
              <a:t>Lønnskostnader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Ikke rom for økning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1"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1" u="none" strike="noStrike" kern="1200" cap="none" spc="0" normalizeH="0" baseline="0" noProof="0" dirty="0">
                <a:ln>
                  <a:noFill/>
                </a:ln>
                <a:solidFill>
                  <a:prstClr val="black"/>
                </a:solidFill>
                <a:effectLst/>
                <a:uLnTx/>
                <a:uFillTx/>
                <a:latin typeface="Calibri Light" panose="020F0302020204030204"/>
                <a:ea typeface="+mn-ea"/>
                <a:cs typeface="+mn-cs"/>
              </a:rPr>
              <a:t>Andre driftskostnader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På 2024-nivå</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05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5652AB94-F251-582A-C7C6-C17F8A150AA5}"/>
              </a:ext>
            </a:extLst>
          </p:cNvPr>
          <p:cNvPicPr>
            <a:picLocks noChangeAspect="1"/>
          </p:cNvPicPr>
          <p:nvPr/>
        </p:nvPicPr>
        <p:blipFill>
          <a:blip r:embed="rId3"/>
          <a:stretch>
            <a:fillRect/>
          </a:stretch>
        </p:blipFill>
        <p:spPr>
          <a:xfrm>
            <a:off x="330608" y="1425618"/>
            <a:ext cx="5500050" cy="3889117"/>
          </a:xfrm>
          <a:prstGeom prst="rect">
            <a:avLst/>
          </a:prstGeom>
        </p:spPr>
      </p:pic>
    </p:spTree>
    <p:extLst>
      <p:ext uri="{BB962C8B-B14F-4D97-AF65-F5344CB8AC3E}">
        <p14:creationId xmlns:p14="http://schemas.microsoft.com/office/powerpoint/2010/main" val="23087489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45895-7295-A9AE-0DF9-15AFCDE38397}"/>
              </a:ext>
            </a:extLst>
          </p:cNvPr>
          <p:cNvSpPr>
            <a:spLocks noGrp="1"/>
          </p:cNvSpPr>
          <p:nvPr>
            <p:ph type="title"/>
          </p:nvPr>
        </p:nvSpPr>
        <p:spPr/>
        <p:txBody>
          <a:bodyPr/>
          <a:lstStyle/>
          <a:p>
            <a:r>
              <a:rPr lang="nb-NO" dirty="0"/>
              <a:t>10. Innkomne forslag</a:t>
            </a:r>
            <a:endParaRPr lang="en-US" dirty="0"/>
          </a:p>
        </p:txBody>
      </p:sp>
      <p:sp>
        <p:nvSpPr>
          <p:cNvPr id="3" name="Content Placeholder 2">
            <a:extLst>
              <a:ext uri="{FF2B5EF4-FFF2-40B4-BE49-F238E27FC236}">
                <a16:creationId xmlns:a16="http://schemas.microsoft.com/office/drawing/2014/main" id="{9A918E45-F7B0-BAB3-3BBF-CE0D7168E22D}"/>
              </a:ext>
            </a:extLst>
          </p:cNvPr>
          <p:cNvSpPr>
            <a:spLocks noGrp="1"/>
          </p:cNvSpPr>
          <p:nvPr>
            <p:ph idx="1"/>
          </p:nvPr>
        </p:nvSpPr>
        <p:spPr/>
        <p:txBody>
          <a:bodyPr/>
          <a:lstStyle/>
          <a:p>
            <a:endParaRPr lang="nb-NO" dirty="0"/>
          </a:p>
          <a:p>
            <a:endParaRPr lang="en-US" dirty="0"/>
          </a:p>
          <a:p>
            <a:r>
              <a:rPr lang="en-US" dirty="0"/>
              <a:t>Ingen</a:t>
            </a:r>
          </a:p>
        </p:txBody>
      </p:sp>
    </p:spTree>
    <p:extLst>
      <p:ext uri="{BB962C8B-B14F-4D97-AF65-F5344CB8AC3E}">
        <p14:creationId xmlns:p14="http://schemas.microsoft.com/office/powerpoint/2010/main" val="3113030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C2E07-A047-11CD-A605-D099D1962A82}"/>
              </a:ext>
            </a:extLst>
          </p:cNvPr>
          <p:cNvSpPr>
            <a:spLocks noGrp="1"/>
          </p:cNvSpPr>
          <p:nvPr>
            <p:ph type="title"/>
          </p:nvPr>
        </p:nvSpPr>
        <p:spPr/>
        <p:txBody>
          <a:bodyPr/>
          <a:lstStyle/>
          <a:p>
            <a:r>
              <a:rPr lang="nb-NO" dirty="0"/>
              <a:t>11. Valg av Revisor</a:t>
            </a:r>
            <a:endParaRPr lang="en-US" dirty="0"/>
          </a:p>
        </p:txBody>
      </p:sp>
      <p:sp>
        <p:nvSpPr>
          <p:cNvPr id="3" name="Content Placeholder 2">
            <a:extLst>
              <a:ext uri="{FF2B5EF4-FFF2-40B4-BE49-F238E27FC236}">
                <a16:creationId xmlns:a16="http://schemas.microsoft.com/office/drawing/2014/main" id="{11CA7C1C-C9EE-E2C0-838A-3B58708C2583}"/>
              </a:ext>
            </a:extLst>
          </p:cNvPr>
          <p:cNvSpPr>
            <a:spLocks noGrp="1"/>
          </p:cNvSpPr>
          <p:nvPr>
            <p:ph idx="1"/>
          </p:nvPr>
        </p:nvSpPr>
        <p:spPr/>
        <p:txBody>
          <a:bodyPr/>
          <a:lstStyle/>
          <a:p>
            <a:endParaRPr lang="nb-NO" dirty="0"/>
          </a:p>
        </p:txBody>
      </p:sp>
    </p:spTree>
    <p:extLst>
      <p:ext uri="{BB962C8B-B14F-4D97-AF65-F5344CB8AC3E}">
        <p14:creationId xmlns:p14="http://schemas.microsoft.com/office/powerpoint/2010/main" val="3396817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5A493-8CCA-E968-0FF6-0076A3B3FCAB}"/>
            </a:ext>
          </a:extLst>
        </p:cNvPr>
        <p:cNvGrpSpPr/>
        <p:nvPr/>
      </p:nvGrpSpPr>
      <p:grpSpPr>
        <a:xfrm>
          <a:off x="0" y="0"/>
          <a:ext cx="0" cy="0"/>
          <a:chOff x="0" y="0"/>
          <a:chExt cx="0" cy="0"/>
        </a:xfrm>
      </p:grpSpPr>
      <p:pic>
        <p:nvPicPr>
          <p:cNvPr id="5" name="Bilde 4">
            <a:extLst>
              <a:ext uri="{FF2B5EF4-FFF2-40B4-BE49-F238E27FC236}">
                <a16:creationId xmlns:a16="http://schemas.microsoft.com/office/drawing/2014/main" id="{9CF8C72C-8C50-6A19-4002-DF547BE05CB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10507" y="179461"/>
            <a:ext cx="910972" cy="83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ktangel 5">
            <a:extLst>
              <a:ext uri="{FF2B5EF4-FFF2-40B4-BE49-F238E27FC236}">
                <a16:creationId xmlns:a16="http://schemas.microsoft.com/office/drawing/2014/main" id="{4E779055-011F-A20A-EE2C-2478749C9A7C}"/>
              </a:ext>
            </a:extLst>
          </p:cNvPr>
          <p:cNvSpPr/>
          <p:nvPr/>
        </p:nvSpPr>
        <p:spPr>
          <a:xfrm>
            <a:off x="270521" y="179461"/>
            <a:ext cx="11921478" cy="9998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Light" panose="020F0302020204030204"/>
                <a:ea typeface="+mn-ea"/>
                <a:cs typeface="+mn-cs"/>
              </a:rPr>
              <a:t>Revisor 2025</a:t>
            </a:r>
            <a:endParaRPr kumimoji="0" lang="nb-NO" sz="2400" b="1" i="1"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2" name="Rektangel 7">
            <a:extLst>
              <a:ext uri="{FF2B5EF4-FFF2-40B4-BE49-F238E27FC236}">
                <a16:creationId xmlns:a16="http://schemas.microsoft.com/office/drawing/2014/main" id="{888C2E6A-7A0D-3B04-7D5C-923996939787}"/>
              </a:ext>
            </a:extLst>
          </p:cNvPr>
          <p:cNvSpPr/>
          <p:nvPr/>
        </p:nvSpPr>
        <p:spPr>
          <a:xfrm>
            <a:off x="358394" y="1425621"/>
            <a:ext cx="6683851" cy="3419844"/>
          </a:xfrm>
          <a:prstGeom prst="rect">
            <a:avLst/>
          </a:prstGeom>
          <a:noFill/>
          <a:ln w="19050">
            <a:solidFill>
              <a:srgbClr val="E51E15"/>
            </a:solidFill>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Klubben er som følge av inntekt &gt;5 MNOK pålagt av NIF å ha statsautorisert revisor.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Nåværende revisor, Ryfylke Revisjon, har meldt at de på grunn av interne kapasitetsbegrensninger ikke lenger har mulighet til å fortsette som revisor for FK Vidar.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Meldingen kom til styret kort tid før årsmøtet og det har ikke vært mulig å identifisere en erstatter på den korte tiden.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1" i="0" u="sng"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sng" strike="noStrike" kern="1200" cap="none" spc="0" normalizeH="0" baseline="0" noProof="0" dirty="0">
                <a:ln>
                  <a:noFill/>
                </a:ln>
                <a:solidFill>
                  <a:prstClr val="black"/>
                </a:solidFill>
                <a:effectLst/>
                <a:uLnTx/>
                <a:uFillTx/>
                <a:latin typeface="Calibri Light" panose="020F0302020204030204"/>
                <a:ea typeface="+mn-ea"/>
                <a:cs typeface="+mn-cs"/>
              </a:rPr>
              <a:t>Forslag: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n-ea"/>
                <a:cs typeface="+mn-cs"/>
              </a:rPr>
              <a:t>Årsmøtet gir styret fullmakt til å velge ny revisor fra og med regnskapsåret 2025.</a:t>
            </a:r>
          </a:p>
        </p:txBody>
      </p:sp>
    </p:spTree>
    <p:extLst>
      <p:ext uri="{BB962C8B-B14F-4D97-AF65-F5344CB8AC3E}">
        <p14:creationId xmlns:p14="http://schemas.microsoft.com/office/powerpoint/2010/main" val="2187905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45895-7295-A9AE-0DF9-15AFCDE38397}"/>
              </a:ext>
            </a:extLst>
          </p:cNvPr>
          <p:cNvSpPr>
            <a:spLocks noGrp="1"/>
          </p:cNvSpPr>
          <p:nvPr>
            <p:ph type="title"/>
          </p:nvPr>
        </p:nvSpPr>
        <p:spPr/>
        <p:txBody>
          <a:bodyPr/>
          <a:lstStyle/>
          <a:p>
            <a:r>
              <a:rPr lang="nb-NO" dirty="0"/>
              <a:t>12. Valg</a:t>
            </a:r>
            <a:endParaRPr lang="en-US" dirty="0"/>
          </a:p>
        </p:txBody>
      </p:sp>
      <p:sp>
        <p:nvSpPr>
          <p:cNvPr id="3" name="Content Placeholder 2">
            <a:extLst>
              <a:ext uri="{FF2B5EF4-FFF2-40B4-BE49-F238E27FC236}">
                <a16:creationId xmlns:a16="http://schemas.microsoft.com/office/drawing/2014/main" id="{9A918E45-F7B0-BAB3-3BBF-CE0D7168E22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190667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CE4E7-4A62-9E2F-B2A0-17CE63730188}"/>
              </a:ext>
            </a:extLst>
          </p:cNvPr>
          <p:cNvSpPr>
            <a:spLocks noGrp="1"/>
          </p:cNvSpPr>
          <p:nvPr>
            <p:ph type="title"/>
          </p:nvPr>
        </p:nvSpPr>
        <p:spPr>
          <a:xfrm>
            <a:off x="838200" y="365125"/>
            <a:ext cx="10515600" cy="854075"/>
          </a:xfrm>
        </p:spPr>
        <p:txBody>
          <a:bodyPr/>
          <a:lstStyle/>
          <a:p>
            <a:r>
              <a:rPr lang="nb-NO" dirty="0"/>
              <a:t>Styret - anno 2024-5</a:t>
            </a:r>
            <a:endParaRPr lang="en-US" dirty="0"/>
          </a:p>
        </p:txBody>
      </p:sp>
      <p:sp>
        <p:nvSpPr>
          <p:cNvPr id="3" name="Content Placeholder 2">
            <a:extLst>
              <a:ext uri="{FF2B5EF4-FFF2-40B4-BE49-F238E27FC236}">
                <a16:creationId xmlns:a16="http://schemas.microsoft.com/office/drawing/2014/main" id="{0AEA7DFD-7657-BD29-70EB-7E0A3A22B9CA}"/>
              </a:ext>
            </a:extLst>
          </p:cNvPr>
          <p:cNvSpPr>
            <a:spLocks noGrp="1"/>
          </p:cNvSpPr>
          <p:nvPr>
            <p:ph idx="1"/>
          </p:nvPr>
        </p:nvSpPr>
        <p:spPr>
          <a:xfrm>
            <a:off x="838200" y="1314450"/>
            <a:ext cx="10515600" cy="4862513"/>
          </a:xfrm>
        </p:spPr>
        <p:txBody>
          <a:bodyPr>
            <a:normAutofit/>
          </a:bodyPr>
          <a:lstStyle/>
          <a:p>
            <a:r>
              <a:rPr lang="nb-NO" dirty="0"/>
              <a:t>Eirik Lunde							 På valg*</a:t>
            </a:r>
          </a:p>
          <a:p>
            <a:r>
              <a:rPr lang="nb-NO" dirty="0"/>
              <a:t>Kristin Rudjord						</a:t>
            </a:r>
          </a:p>
          <a:p>
            <a:r>
              <a:rPr lang="nb-NO" dirty="0"/>
              <a:t>Samuel </a:t>
            </a:r>
            <a:r>
              <a:rPr lang="nb-NO" dirty="0" err="1"/>
              <a:t>Tegern</a:t>
            </a:r>
            <a:r>
              <a:rPr lang="nb-NO" dirty="0"/>
              <a:t>						</a:t>
            </a:r>
          </a:p>
          <a:p>
            <a:r>
              <a:rPr lang="nb-NO" dirty="0"/>
              <a:t>Anders </a:t>
            </a:r>
            <a:r>
              <a:rPr lang="nb-NO" dirty="0" err="1"/>
              <a:t>Mauritzen</a:t>
            </a:r>
            <a:r>
              <a:rPr lang="nb-NO" dirty="0"/>
              <a:t> </a:t>
            </a:r>
            <a:r>
              <a:rPr lang="nb-NO" dirty="0" err="1"/>
              <a:t>Midtbøe</a:t>
            </a:r>
            <a:r>
              <a:rPr lang="nb-NO" dirty="0"/>
              <a:t>				</a:t>
            </a:r>
          </a:p>
          <a:p>
            <a:r>
              <a:rPr lang="nb-NO" dirty="0"/>
              <a:t>Anita Fister						 	</a:t>
            </a:r>
          </a:p>
          <a:p>
            <a:r>
              <a:rPr lang="nb-NO" dirty="0"/>
              <a:t>Birgit Frost							Tar ikke gjenvalg</a:t>
            </a:r>
          </a:p>
          <a:p>
            <a:r>
              <a:rPr lang="nb-NO" dirty="0"/>
              <a:t>May Brit Sivertsen					Tar ikke gjenvalg</a:t>
            </a:r>
          </a:p>
          <a:p>
            <a:r>
              <a:rPr lang="nb-NO" dirty="0"/>
              <a:t>Frode Lefdal		Leder				 På valg*</a:t>
            </a:r>
          </a:p>
          <a:p>
            <a:pPr marL="0" indent="0">
              <a:buNone/>
            </a:pPr>
            <a:r>
              <a:rPr lang="en-US" dirty="0"/>
              <a:t>* </a:t>
            </a:r>
            <a:r>
              <a:rPr lang="en-US" sz="1800" dirty="0"/>
              <a:t>Tar </a:t>
            </a:r>
            <a:r>
              <a:rPr lang="en-US" sz="1800" dirty="0" err="1"/>
              <a:t>gjenvalg</a:t>
            </a:r>
            <a:r>
              <a:rPr lang="en-US" sz="1800" dirty="0"/>
              <a:t> </a:t>
            </a:r>
            <a:endParaRPr lang="en-US" dirty="0"/>
          </a:p>
        </p:txBody>
      </p:sp>
    </p:spTree>
    <p:extLst>
      <p:ext uri="{BB962C8B-B14F-4D97-AF65-F5344CB8AC3E}">
        <p14:creationId xmlns:p14="http://schemas.microsoft.com/office/powerpoint/2010/main" val="147256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CE4E7-4A62-9E2F-B2A0-17CE63730188}"/>
              </a:ext>
            </a:extLst>
          </p:cNvPr>
          <p:cNvSpPr>
            <a:spLocks noGrp="1"/>
          </p:cNvSpPr>
          <p:nvPr>
            <p:ph type="title"/>
          </p:nvPr>
        </p:nvSpPr>
        <p:spPr>
          <a:xfrm>
            <a:off x="838200" y="365125"/>
            <a:ext cx="10515600" cy="854075"/>
          </a:xfrm>
        </p:spPr>
        <p:txBody>
          <a:bodyPr>
            <a:normAutofit/>
          </a:bodyPr>
          <a:lstStyle/>
          <a:p>
            <a:r>
              <a:rPr lang="nb-NO" dirty="0"/>
              <a:t>Styret 2025</a:t>
            </a:r>
            <a:endParaRPr lang="en-US" dirty="0"/>
          </a:p>
        </p:txBody>
      </p:sp>
      <p:sp>
        <p:nvSpPr>
          <p:cNvPr id="3" name="Content Placeholder 2">
            <a:extLst>
              <a:ext uri="{FF2B5EF4-FFF2-40B4-BE49-F238E27FC236}">
                <a16:creationId xmlns:a16="http://schemas.microsoft.com/office/drawing/2014/main" id="{0AEA7DFD-7657-BD29-70EB-7E0A3A22B9CA}"/>
              </a:ext>
            </a:extLst>
          </p:cNvPr>
          <p:cNvSpPr>
            <a:spLocks noGrp="1"/>
          </p:cNvSpPr>
          <p:nvPr>
            <p:ph idx="1"/>
          </p:nvPr>
        </p:nvSpPr>
        <p:spPr>
          <a:xfrm>
            <a:off x="838200" y="1314450"/>
            <a:ext cx="10515600" cy="4862513"/>
          </a:xfrm>
        </p:spPr>
        <p:txBody>
          <a:bodyPr/>
          <a:lstStyle/>
          <a:p>
            <a:endParaRPr lang="nb-NO" dirty="0"/>
          </a:p>
          <a:p>
            <a:r>
              <a:rPr lang="nb-NO" dirty="0"/>
              <a:t>FK Vidars Lov – tilsier styrestørrelse på 5-9</a:t>
            </a:r>
          </a:p>
          <a:p>
            <a:r>
              <a:rPr lang="nb-NO" dirty="0"/>
              <a:t>Det foreslås et styre på 6 personer for året 2025</a:t>
            </a:r>
          </a:p>
          <a:p>
            <a:endParaRPr lang="nb-NO" dirty="0"/>
          </a:p>
          <a:p>
            <a:r>
              <a:rPr lang="nb-NO" dirty="0"/>
              <a:t>Vi trenger å mobilisere flere frivillige ressurser rundt klubben. Det primære behovet ligger på tidsavgrensede spesifikke aktiviteter som kommer opp </a:t>
            </a:r>
            <a:r>
              <a:rPr lang="nb-NO" dirty="0" err="1"/>
              <a:t>ifm</a:t>
            </a:r>
            <a:r>
              <a:rPr lang="nb-NO" dirty="0"/>
              <a:t> gjennomføring av eksempelvis turneringer, kampavvikling, støtte til lag, eventuelle dugnader </a:t>
            </a:r>
            <a:r>
              <a:rPr lang="nb-NO" dirty="0" err="1"/>
              <a:t>etc</a:t>
            </a:r>
            <a:r>
              <a:rPr lang="nb-NO" dirty="0"/>
              <a:t> </a:t>
            </a:r>
          </a:p>
          <a:p>
            <a:endParaRPr lang="en-US" dirty="0"/>
          </a:p>
        </p:txBody>
      </p:sp>
    </p:spTree>
    <p:extLst>
      <p:ext uri="{BB962C8B-B14F-4D97-AF65-F5344CB8AC3E}">
        <p14:creationId xmlns:p14="http://schemas.microsoft.com/office/powerpoint/2010/main" val="42266655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CE4E7-4A62-9E2F-B2A0-17CE63730188}"/>
              </a:ext>
            </a:extLst>
          </p:cNvPr>
          <p:cNvSpPr>
            <a:spLocks noGrp="1"/>
          </p:cNvSpPr>
          <p:nvPr>
            <p:ph type="title"/>
          </p:nvPr>
        </p:nvSpPr>
        <p:spPr>
          <a:xfrm>
            <a:off x="838200" y="365125"/>
            <a:ext cx="10515600" cy="854075"/>
          </a:xfrm>
        </p:spPr>
        <p:txBody>
          <a:bodyPr/>
          <a:lstStyle/>
          <a:p>
            <a:r>
              <a:rPr lang="nb-NO" dirty="0"/>
              <a:t>Styre – Nytt styre</a:t>
            </a:r>
            <a:endParaRPr lang="en-US" dirty="0"/>
          </a:p>
        </p:txBody>
      </p:sp>
      <p:sp>
        <p:nvSpPr>
          <p:cNvPr id="3" name="Content Placeholder 2">
            <a:extLst>
              <a:ext uri="{FF2B5EF4-FFF2-40B4-BE49-F238E27FC236}">
                <a16:creationId xmlns:a16="http://schemas.microsoft.com/office/drawing/2014/main" id="{0AEA7DFD-7657-BD29-70EB-7E0A3A22B9CA}"/>
              </a:ext>
            </a:extLst>
          </p:cNvPr>
          <p:cNvSpPr>
            <a:spLocks noGrp="1"/>
          </p:cNvSpPr>
          <p:nvPr>
            <p:ph idx="1"/>
          </p:nvPr>
        </p:nvSpPr>
        <p:spPr>
          <a:xfrm>
            <a:off x="838200" y="1314450"/>
            <a:ext cx="10515600" cy="4862513"/>
          </a:xfrm>
        </p:spPr>
        <p:txBody>
          <a:bodyPr>
            <a:normAutofit/>
          </a:bodyPr>
          <a:lstStyle/>
          <a:p>
            <a:endParaRPr lang="nb-NO" dirty="0"/>
          </a:p>
          <a:p>
            <a:r>
              <a:rPr lang="nb-NO" dirty="0"/>
              <a:t>Eirik Lunde							Gjenvalg</a:t>
            </a:r>
          </a:p>
          <a:p>
            <a:r>
              <a:rPr lang="nb-NO" dirty="0"/>
              <a:t>Kristin Rudjord						</a:t>
            </a:r>
          </a:p>
          <a:p>
            <a:r>
              <a:rPr lang="nb-NO" dirty="0"/>
              <a:t>Samuel </a:t>
            </a:r>
            <a:r>
              <a:rPr lang="nb-NO" dirty="0" err="1"/>
              <a:t>Tegern</a:t>
            </a:r>
            <a:endParaRPr lang="nb-NO" dirty="0"/>
          </a:p>
          <a:p>
            <a:r>
              <a:rPr lang="nb-NO" dirty="0"/>
              <a:t>Anita Fister</a:t>
            </a:r>
          </a:p>
          <a:p>
            <a:r>
              <a:rPr lang="nb-NO" dirty="0"/>
              <a:t>Anders Mauritzen Midbøe</a:t>
            </a:r>
            <a:endParaRPr lang="en-US" dirty="0"/>
          </a:p>
          <a:p>
            <a:r>
              <a:rPr lang="nb-NO" dirty="0"/>
              <a:t>Frode Lefdal		Leder				Gjenvalg</a:t>
            </a:r>
          </a:p>
          <a:p>
            <a:endParaRPr lang="en-US" dirty="0"/>
          </a:p>
        </p:txBody>
      </p:sp>
    </p:spTree>
    <p:extLst>
      <p:ext uri="{BB962C8B-B14F-4D97-AF65-F5344CB8AC3E}">
        <p14:creationId xmlns:p14="http://schemas.microsoft.com/office/powerpoint/2010/main" val="41702353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80294-CEB4-C272-BE66-A8D0C443BA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81BC48-6B9B-F6BD-95A6-03F82947BE98}"/>
              </a:ext>
            </a:extLst>
          </p:cNvPr>
          <p:cNvSpPr>
            <a:spLocks noGrp="1"/>
          </p:cNvSpPr>
          <p:nvPr>
            <p:ph type="title"/>
          </p:nvPr>
        </p:nvSpPr>
        <p:spPr>
          <a:xfrm>
            <a:off x="838200" y="365125"/>
            <a:ext cx="10515600" cy="854075"/>
          </a:xfrm>
        </p:spPr>
        <p:txBody>
          <a:bodyPr/>
          <a:lstStyle/>
          <a:p>
            <a:r>
              <a:rPr lang="nb-NO" dirty="0"/>
              <a:t>Valgkomite</a:t>
            </a:r>
            <a:endParaRPr lang="en-US" dirty="0"/>
          </a:p>
        </p:txBody>
      </p:sp>
      <p:sp>
        <p:nvSpPr>
          <p:cNvPr id="3" name="Content Placeholder 2">
            <a:extLst>
              <a:ext uri="{FF2B5EF4-FFF2-40B4-BE49-F238E27FC236}">
                <a16:creationId xmlns:a16="http://schemas.microsoft.com/office/drawing/2014/main" id="{0A1EB5B3-56A8-AF2B-84D6-433F26405E59}"/>
              </a:ext>
            </a:extLst>
          </p:cNvPr>
          <p:cNvSpPr>
            <a:spLocks noGrp="1"/>
          </p:cNvSpPr>
          <p:nvPr>
            <p:ph idx="1"/>
          </p:nvPr>
        </p:nvSpPr>
        <p:spPr>
          <a:xfrm>
            <a:off x="838200" y="1314450"/>
            <a:ext cx="10515600" cy="4862513"/>
          </a:xfrm>
        </p:spPr>
        <p:txBody>
          <a:bodyPr>
            <a:normAutofit/>
          </a:bodyPr>
          <a:lstStyle/>
          <a:p>
            <a:endParaRPr lang="nb-NO" dirty="0"/>
          </a:p>
          <a:p>
            <a:r>
              <a:rPr lang="nb-NO" dirty="0"/>
              <a:t>Gaute Meling			Går ut</a:t>
            </a:r>
          </a:p>
          <a:p>
            <a:endParaRPr lang="nb-NO" dirty="0"/>
          </a:p>
          <a:p>
            <a:r>
              <a:rPr lang="nb-NO" dirty="0"/>
              <a:t>Elisabeth </a:t>
            </a:r>
            <a:r>
              <a:rPr lang="nb-NO" dirty="0" err="1"/>
              <a:t>Dreschler</a:t>
            </a:r>
            <a:r>
              <a:rPr lang="nb-NO" dirty="0"/>
              <a:t>		Ikke på valg – Ny leder</a:t>
            </a:r>
          </a:p>
          <a:p>
            <a:endParaRPr lang="nb-NO" dirty="0"/>
          </a:p>
          <a:p>
            <a:r>
              <a:rPr lang="nb-NO" dirty="0"/>
              <a:t>Juan </a:t>
            </a:r>
            <a:r>
              <a:rPr lang="nb-NO" dirty="0" err="1"/>
              <a:t>Feria</a:t>
            </a:r>
            <a:r>
              <a:rPr lang="nb-NO" dirty="0"/>
              <a:t>				Ny</a:t>
            </a:r>
          </a:p>
          <a:p>
            <a:endParaRPr lang="en-US" dirty="0"/>
          </a:p>
        </p:txBody>
      </p:sp>
    </p:spTree>
    <p:extLst>
      <p:ext uri="{BB962C8B-B14F-4D97-AF65-F5344CB8AC3E}">
        <p14:creationId xmlns:p14="http://schemas.microsoft.com/office/powerpoint/2010/main" val="27895943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F871E-99D2-D219-5791-E177F7387A34}"/>
              </a:ext>
            </a:extLst>
          </p:cNvPr>
          <p:cNvSpPr>
            <a:spLocks noGrp="1"/>
          </p:cNvSpPr>
          <p:nvPr>
            <p:ph type="title"/>
          </p:nvPr>
        </p:nvSpPr>
        <p:spPr/>
        <p:txBody>
          <a:bodyPr/>
          <a:lstStyle/>
          <a:p>
            <a:r>
              <a:rPr lang="nb-NO" dirty="0"/>
              <a:t>Takk for fremmøtet</a:t>
            </a:r>
            <a:endParaRPr lang="en-US" dirty="0"/>
          </a:p>
        </p:txBody>
      </p:sp>
      <p:pic>
        <p:nvPicPr>
          <p:cNvPr id="5" name="Content Placeholder 4">
            <a:extLst>
              <a:ext uri="{FF2B5EF4-FFF2-40B4-BE49-F238E27FC236}">
                <a16:creationId xmlns:a16="http://schemas.microsoft.com/office/drawing/2014/main" id="{CBAB2EC8-E2DB-E515-1189-B5C668A93D4D}"/>
              </a:ext>
            </a:extLst>
          </p:cNvPr>
          <p:cNvPicPr>
            <a:picLocks noGrp="1" noChangeAspect="1"/>
          </p:cNvPicPr>
          <p:nvPr>
            <p:ph idx="1"/>
          </p:nvPr>
        </p:nvPicPr>
        <p:blipFill>
          <a:blip r:embed="rId2"/>
          <a:stretch>
            <a:fillRect/>
          </a:stretch>
        </p:blipFill>
        <p:spPr>
          <a:xfrm>
            <a:off x="3863822" y="1804924"/>
            <a:ext cx="4464355" cy="4028139"/>
          </a:xfrm>
        </p:spPr>
      </p:pic>
    </p:spTree>
    <p:extLst>
      <p:ext uri="{BB962C8B-B14F-4D97-AF65-F5344CB8AC3E}">
        <p14:creationId xmlns:p14="http://schemas.microsoft.com/office/powerpoint/2010/main" val="32678189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b4b5a1e-1e3f-4bb5-a422-1f85f68c2db1}" enabled="1" method="Privileged" siteId="{77da4c42-ba77-462b-bb54-7f7ea57bd0a8}" removed="0"/>
</clbl:labelList>
</file>

<file path=docProps/app.xml><?xml version="1.0" encoding="utf-8"?>
<Properties xmlns="http://schemas.openxmlformats.org/officeDocument/2006/extended-properties" xmlns:vt="http://schemas.openxmlformats.org/officeDocument/2006/docPropsVTypes">
  <TotalTime>2909</TotalTime>
  <Words>3957</Words>
  <Application>Microsoft Office PowerPoint</Application>
  <PresentationFormat>Widescreen</PresentationFormat>
  <Paragraphs>297</Paragraphs>
  <Slides>38</Slides>
  <Notes>1</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38</vt:i4>
      </vt:variant>
    </vt:vector>
  </HeadingPairs>
  <TitlesOfParts>
    <vt:vector size="48" baseType="lpstr">
      <vt:lpstr>Aptos</vt:lpstr>
      <vt:lpstr>Arial</vt:lpstr>
      <vt:lpstr>Calibri</vt:lpstr>
      <vt:lpstr>Calibri Light</vt:lpstr>
      <vt:lpstr>Times New Roman</vt:lpstr>
      <vt:lpstr>Verdana</vt:lpstr>
      <vt:lpstr>Office Theme</vt:lpstr>
      <vt:lpstr>Custom Design</vt:lpstr>
      <vt:lpstr>Office-tema</vt:lpstr>
      <vt:lpstr>think-cell Slide</vt:lpstr>
      <vt:lpstr>FK Vidar</vt:lpstr>
      <vt:lpstr>Dagsorden</vt:lpstr>
      <vt:lpstr>Dagsorden</vt:lpstr>
      <vt:lpstr>4. Styrets Beretning</vt:lpstr>
      <vt:lpstr>4. Styrets Beretning - 2</vt:lpstr>
      <vt:lpstr>4. Styrets Beretning - 3</vt:lpstr>
      <vt:lpstr>4. Styrets Beretning - 4</vt:lpstr>
      <vt:lpstr>4. Styrets Beretning - 5</vt:lpstr>
      <vt:lpstr>4. Styrets Beretning - 6</vt:lpstr>
      <vt:lpstr>Styrets beretning - Utmerkelser</vt:lpstr>
      <vt:lpstr>Styrets beretning - Representasjon</vt:lpstr>
      <vt:lpstr>5 Årsregnskap 2024</vt:lpstr>
      <vt:lpstr>PowerPoint Presentation</vt:lpstr>
      <vt:lpstr>PowerPoint Presentation</vt:lpstr>
      <vt:lpstr>PowerPoint Presentation</vt:lpstr>
      <vt:lpstr>6.</vt:lpstr>
      <vt:lpstr>7.</vt:lpstr>
      <vt:lpstr>A-lag Herrer 3.Divisjon</vt:lpstr>
      <vt:lpstr>A-lag Herrer 3.Divisjon – del 2</vt:lpstr>
      <vt:lpstr>A-lag Herrer 3.Divisjon – del 3</vt:lpstr>
      <vt:lpstr>A-lag Herrer 3.Divisjon – del 4</vt:lpstr>
      <vt:lpstr>Herrer 4.divisjon</vt:lpstr>
      <vt:lpstr>Senior Damer – 3.(og 4.) divisjon</vt:lpstr>
      <vt:lpstr>Senior Damer – 3.(og 4.) divisjon</vt:lpstr>
      <vt:lpstr>Årsrapport ungdomsavdeling 2024</vt:lpstr>
      <vt:lpstr>8. Kontingent 2025 </vt:lpstr>
      <vt:lpstr>PowerPoint Presentation</vt:lpstr>
      <vt:lpstr>9 Budsjett 2025</vt:lpstr>
      <vt:lpstr>PowerPoint Presentation</vt:lpstr>
      <vt:lpstr>10. Innkomne forslag</vt:lpstr>
      <vt:lpstr>11. Valg av Revisor</vt:lpstr>
      <vt:lpstr>PowerPoint Presentation</vt:lpstr>
      <vt:lpstr>12. Valg</vt:lpstr>
      <vt:lpstr>Styret - anno 2024-5</vt:lpstr>
      <vt:lpstr>Styret 2025</vt:lpstr>
      <vt:lpstr>Styre – Nytt styre</vt:lpstr>
      <vt:lpstr>Valgkomite</vt:lpstr>
      <vt:lpstr>Takk for fremmøtet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Frode Lefdal</dc:creator>
  <cp:lastModifiedBy>Frode Lefdal</cp:lastModifiedBy>
  <cp:revision>5</cp:revision>
  <dcterms:created xsi:type="dcterms:W3CDTF">2024-03-01T16:35:40Z</dcterms:created>
  <dcterms:modified xsi:type="dcterms:W3CDTF">2025-03-04T11:06:11Z</dcterms:modified>
</cp:coreProperties>
</file>